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8" r:id="rId1"/>
  </p:sldMasterIdLst>
  <p:notesMasterIdLst>
    <p:notesMasterId r:id="rId76"/>
  </p:notesMasterIdLst>
  <p:sldIdLst>
    <p:sldId id="273" r:id="rId2"/>
    <p:sldId id="260" r:id="rId3"/>
    <p:sldId id="295" r:id="rId4"/>
    <p:sldId id="258" r:id="rId5"/>
    <p:sldId id="272" r:id="rId6"/>
    <p:sldId id="257" r:id="rId7"/>
    <p:sldId id="284" r:id="rId8"/>
    <p:sldId id="261" r:id="rId9"/>
    <p:sldId id="296" r:id="rId10"/>
    <p:sldId id="279" r:id="rId11"/>
    <p:sldId id="263" r:id="rId12"/>
    <p:sldId id="275" r:id="rId13"/>
    <p:sldId id="276" r:id="rId14"/>
    <p:sldId id="277" r:id="rId15"/>
    <p:sldId id="285" r:id="rId16"/>
    <p:sldId id="298" r:id="rId17"/>
    <p:sldId id="286" r:id="rId18"/>
    <p:sldId id="403" r:id="rId19"/>
    <p:sldId id="299" r:id="rId20"/>
    <p:sldId id="367" r:id="rId21"/>
    <p:sldId id="365" r:id="rId22"/>
    <p:sldId id="366" r:id="rId23"/>
    <p:sldId id="364" r:id="rId24"/>
    <p:sldId id="363" r:id="rId25"/>
    <p:sldId id="362" r:id="rId26"/>
    <p:sldId id="282" r:id="rId27"/>
    <p:sldId id="288" r:id="rId28"/>
    <p:sldId id="289" r:id="rId29"/>
    <p:sldId id="368" r:id="rId30"/>
    <p:sldId id="324" r:id="rId31"/>
    <p:sldId id="290" r:id="rId32"/>
    <p:sldId id="369" r:id="rId33"/>
    <p:sldId id="370" r:id="rId34"/>
    <p:sldId id="371" r:id="rId35"/>
    <p:sldId id="291" r:id="rId36"/>
    <p:sldId id="372" r:id="rId37"/>
    <p:sldId id="283" r:id="rId38"/>
    <p:sldId id="292" r:id="rId39"/>
    <p:sldId id="404" r:id="rId40"/>
    <p:sldId id="293" r:id="rId41"/>
    <p:sldId id="405" r:id="rId42"/>
    <p:sldId id="406" r:id="rId43"/>
    <p:sldId id="407" r:id="rId44"/>
    <p:sldId id="408" r:id="rId45"/>
    <p:sldId id="409" r:id="rId46"/>
    <p:sldId id="410" r:id="rId47"/>
    <p:sldId id="411" r:id="rId48"/>
    <p:sldId id="412" r:id="rId49"/>
    <p:sldId id="413" r:id="rId50"/>
    <p:sldId id="374" r:id="rId51"/>
    <p:sldId id="373" r:id="rId52"/>
    <p:sldId id="375" r:id="rId53"/>
    <p:sldId id="376" r:id="rId54"/>
    <p:sldId id="392" r:id="rId55"/>
    <p:sldId id="377" r:id="rId56"/>
    <p:sldId id="378" r:id="rId57"/>
    <p:sldId id="379" r:id="rId58"/>
    <p:sldId id="380" r:id="rId59"/>
    <p:sldId id="414" r:id="rId60"/>
    <p:sldId id="381" r:id="rId61"/>
    <p:sldId id="382" r:id="rId62"/>
    <p:sldId id="383" r:id="rId63"/>
    <p:sldId id="384" r:id="rId64"/>
    <p:sldId id="385" r:id="rId65"/>
    <p:sldId id="386" r:id="rId66"/>
    <p:sldId id="387" r:id="rId67"/>
    <p:sldId id="396" r:id="rId68"/>
    <p:sldId id="397" r:id="rId69"/>
    <p:sldId id="398" r:id="rId70"/>
    <p:sldId id="399" r:id="rId71"/>
    <p:sldId id="400" r:id="rId72"/>
    <p:sldId id="389" r:id="rId73"/>
    <p:sldId id="388" r:id="rId74"/>
    <p:sldId id="391"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B6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29"/>
    <p:restoredTop sz="94485"/>
  </p:normalViewPr>
  <p:slideViewPr>
    <p:cSldViewPr snapToGrid="0">
      <p:cViewPr>
        <p:scale>
          <a:sx n="109" d="100"/>
          <a:sy n="109" d="100"/>
        </p:scale>
        <p:origin x="240" y="26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Estimated</c:v>
                </c:pt>
              </c:strCache>
            </c:strRef>
          </c:tx>
          <c:spPr>
            <a:gradFill rotWithShape="1">
              <a:gsLst>
                <a:gs pos="0">
                  <a:schemeClr val="accent6">
                    <a:tint val="77000"/>
                    <a:tint val="94000"/>
                    <a:satMod val="103000"/>
                    <a:lumMod val="102000"/>
                  </a:schemeClr>
                </a:gs>
                <a:gs pos="50000">
                  <a:schemeClr val="accent6">
                    <a:tint val="77000"/>
                    <a:shade val="100000"/>
                    <a:satMod val="110000"/>
                    <a:lumMod val="100000"/>
                  </a:schemeClr>
                </a:gs>
                <a:gs pos="100000">
                  <a:schemeClr val="accent6">
                    <a:tint val="77000"/>
                    <a:shade val="78000"/>
                    <a:satMod val="120000"/>
                    <a:lumMod val="99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Sheet1!$A$2:$A$8</c:f>
              <c:strCache>
                <c:ptCount val="7"/>
                <c:pt idx="0">
                  <c:v>Sprint-01</c:v>
                </c:pt>
                <c:pt idx="1">
                  <c:v>Sprint-02</c:v>
                </c:pt>
                <c:pt idx="2">
                  <c:v>Sprint-03</c:v>
                </c:pt>
                <c:pt idx="3">
                  <c:v>Sprint-04</c:v>
                </c:pt>
                <c:pt idx="4">
                  <c:v>Sprint-05</c:v>
                </c:pt>
                <c:pt idx="5">
                  <c:v>Sprint-06</c:v>
                </c:pt>
                <c:pt idx="6">
                  <c:v>Sprint-07</c:v>
                </c:pt>
              </c:strCache>
            </c:strRef>
          </c:cat>
          <c:val>
            <c:numRef>
              <c:f>Sheet1!$B$2:$B$8</c:f>
              <c:numCache>
                <c:formatCode>General</c:formatCode>
                <c:ptCount val="7"/>
                <c:pt idx="0">
                  <c:v>10</c:v>
                </c:pt>
                <c:pt idx="1">
                  <c:v>16</c:v>
                </c:pt>
                <c:pt idx="2">
                  <c:v>19</c:v>
                </c:pt>
                <c:pt idx="3">
                  <c:v>20</c:v>
                </c:pt>
                <c:pt idx="4">
                  <c:v>12</c:v>
                </c:pt>
                <c:pt idx="5">
                  <c:v>15</c:v>
                </c:pt>
                <c:pt idx="6">
                  <c:v>18</c:v>
                </c:pt>
              </c:numCache>
            </c:numRef>
          </c:val>
          <c:extLst>
            <c:ext xmlns:c16="http://schemas.microsoft.com/office/drawing/2014/chart" uri="{C3380CC4-5D6E-409C-BE32-E72D297353CC}">
              <c16:uniqueId val="{00000000-F60F-F54E-B8EE-660760CB3DA9}"/>
            </c:ext>
          </c:extLst>
        </c:ser>
        <c:ser>
          <c:idx val="1"/>
          <c:order val="1"/>
          <c:tx>
            <c:strRef>
              <c:f>Sheet1!$C$1</c:f>
              <c:strCache>
                <c:ptCount val="1"/>
                <c:pt idx="0">
                  <c:v>Completed</c:v>
                </c:pt>
              </c:strCache>
            </c:strRef>
          </c:tx>
          <c:spPr>
            <a:gradFill rotWithShape="1">
              <a:gsLst>
                <a:gs pos="0">
                  <a:schemeClr val="accent6">
                    <a:shade val="76000"/>
                    <a:tint val="94000"/>
                    <a:satMod val="103000"/>
                    <a:lumMod val="102000"/>
                  </a:schemeClr>
                </a:gs>
                <a:gs pos="50000">
                  <a:schemeClr val="accent6">
                    <a:shade val="76000"/>
                    <a:shade val="100000"/>
                    <a:satMod val="110000"/>
                    <a:lumMod val="100000"/>
                  </a:schemeClr>
                </a:gs>
                <a:gs pos="100000">
                  <a:schemeClr val="accent6">
                    <a:shade val="76000"/>
                    <a:shade val="78000"/>
                    <a:satMod val="120000"/>
                    <a:lumMod val="99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Sheet1!$A$2:$A$8</c:f>
              <c:strCache>
                <c:ptCount val="7"/>
                <c:pt idx="0">
                  <c:v>Sprint-01</c:v>
                </c:pt>
                <c:pt idx="1">
                  <c:v>Sprint-02</c:v>
                </c:pt>
                <c:pt idx="2">
                  <c:v>Sprint-03</c:v>
                </c:pt>
                <c:pt idx="3">
                  <c:v>Sprint-04</c:v>
                </c:pt>
                <c:pt idx="4">
                  <c:v>Sprint-05</c:v>
                </c:pt>
                <c:pt idx="5">
                  <c:v>Sprint-06</c:v>
                </c:pt>
                <c:pt idx="6">
                  <c:v>Sprint-07</c:v>
                </c:pt>
              </c:strCache>
            </c:strRef>
          </c:cat>
          <c:val>
            <c:numRef>
              <c:f>Sheet1!$C$2:$C$8</c:f>
              <c:numCache>
                <c:formatCode>General</c:formatCode>
                <c:ptCount val="7"/>
                <c:pt idx="0">
                  <c:v>10</c:v>
                </c:pt>
                <c:pt idx="1">
                  <c:v>14</c:v>
                </c:pt>
                <c:pt idx="2">
                  <c:v>17</c:v>
                </c:pt>
                <c:pt idx="3">
                  <c:v>18</c:v>
                </c:pt>
                <c:pt idx="4">
                  <c:v>11</c:v>
                </c:pt>
                <c:pt idx="5">
                  <c:v>13</c:v>
                </c:pt>
                <c:pt idx="6">
                  <c:v>18</c:v>
                </c:pt>
              </c:numCache>
            </c:numRef>
          </c:val>
          <c:extLst>
            <c:ext xmlns:c16="http://schemas.microsoft.com/office/drawing/2014/chart" uri="{C3380CC4-5D6E-409C-BE32-E72D297353CC}">
              <c16:uniqueId val="{00000001-F60F-F54E-B8EE-660760CB3DA9}"/>
            </c:ext>
          </c:extLst>
        </c:ser>
        <c:dLbls>
          <c:showLegendKey val="0"/>
          <c:showVal val="0"/>
          <c:showCatName val="0"/>
          <c:showSerName val="0"/>
          <c:showPercent val="0"/>
          <c:showBubbleSize val="0"/>
        </c:dLbls>
        <c:gapWidth val="100"/>
        <c:overlap val="-24"/>
        <c:axId val="367530080"/>
        <c:axId val="367520912"/>
      </c:barChart>
      <c:catAx>
        <c:axId val="3675300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7520912"/>
        <c:crosses val="autoZero"/>
        <c:auto val="1"/>
        <c:lblAlgn val="ctr"/>
        <c:lblOffset val="100"/>
        <c:noMultiLvlLbl val="0"/>
      </c:catAx>
      <c:valAx>
        <c:axId val="36752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7530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Estimated</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Sheet1!$A$2:$A$9</c:f>
              <c:strCache>
                <c:ptCount val="8"/>
                <c:pt idx="0">
                  <c:v>Sprint-01</c:v>
                </c:pt>
                <c:pt idx="1">
                  <c:v>Sprint-02</c:v>
                </c:pt>
                <c:pt idx="2">
                  <c:v>Sprint-03</c:v>
                </c:pt>
                <c:pt idx="3">
                  <c:v>Sprint-04</c:v>
                </c:pt>
                <c:pt idx="4">
                  <c:v>Sprint-05</c:v>
                </c:pt>
                <c:pt idx="5">
                  <c:v>Sprint-06</c:v>
                </c:pt>
                <c:pt idx="6">
                  <c:v>Sprint-07</c:v>
                </c:pt>
                <c:pt idx="7">
                  <c:v>Average</c:v>
                </c:pt>
              </c:strCache>
            </c:strRef>
          </c:cat>
          <c:val>
            <c:numRef>
              <c:f>Sheet1!$B$2:$B$9</c:f>
              <c:numCache>
                <c:formatCode>General</c:formatCode>
                <c:ptCount val="8"/>
                <c:pt idx="0">
                  <c:v>10</c:v>
                </c:pt>
                <c:pt idx="1">
                  <c:v>16</c:v>
                </c:pt>
                <c:pt idx="2">
                  <c:v>19</c:v>
                </c:pt>
                <c:pt idx="3">
                  <c:v>20</c:v>
                </c:pt>
                <c:pt idx="4">
                  <c:v>12</c:v>
                </c:pt>
                <c:pt idx="5">
                  <c:v>15</c:v>
                </c:pt>
                <c:pt idx="6">
                  <c:v>19</c:v>
                </c:pt>
              </c:numCache>
            </c:numRef>
          </c:val>
          <c:extLst>
            <c:ext xmlns:c16="http://schemas.microsoft.com/office/drawing/2014/chart" uri="{C3380CC4-5D6E-409C-BE32-E72D297353CC}">
              <c16:uniqueId val="{00000000-D13C-214B-A8A7-F57A3EEC3F18}"/>
            </c:ext>
          </c:extLst>
        </c:ser>
        <c:ser>
          <c:idx val="1"/>
          <c:order val="1"/>
          <c:tx>
            <c:strRef>
              <c:f>Sheet1!$C$1</c:f>
              <c:strCache>
                <c:ptCount val="1"/>
                <c:pt idx="0">
                  <c:v>Completed</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Sheet1!$A$2:$A$9</c:f>
              <c:strCache>
                <c:ptCount val="8"/>
                <c:pt idx="0">
                  <c:v>Sprint-01</c:v>
                </c:pt>
                <c:pt idx="1">
                  <c:v>Sprint-02</c:v>
                </c:pt>
                <c:pt idx="2">
                  <c:v>Sprint-03</c:v>
                </c:pt>
                <c:pt idx="3">
                  <c:v>Sprint-04</c:v>
                </c:pt>
                <c:pt idx="4">
                  <c:v>Sprint-05</c:v>
                </c:pt>
                <c:pt idx="5">
                  <c:v>Sprint-06</c:v>
                </c:pt>
                <c:pt idx="6">
                  <c:v>Sprint-07</c:v>
                </c:pt>
                <c:pt idx="7">
                  <c:v>Average</c:v>
                </c:pt>
              </c:strCache>
            </c:strRef>
          </c:cat>
          <c:val>
            <c:numRef>
              <c:f>Sheet1!$C$2:$C$9</c:f>
              <c:numCache>
                <c:formatCode>General</c:formatCode>
                <c:ptCount val="8"/>
                <c:pt idx="0">
                  <c:v>10</c:v>
                </c:pt>
                <c:pt idx="1">
                  <c:v>14</c:v>
                </c:pt>
                <c:pt idx="2">
                  <c:v>17</c:v>
                </c:pt>
                <c:pt idx="3">
                  <c:v>18</c:v>
                </c:pt>
                <c:pt idx="4">
                  <c:v>11</c:v>
                </c:pt>
                <c:pt idx="5">
                  <c:v>13</c:v>
                </c:pt>
                <c:pt idx="6">
                  <c:v>19</c:v>
                </c:pt>
              </c:numCache>
            </c:numRef>
          </c:val>
          <c:extLst>
            <c:ext xmlns:c16="http://schemas.microsoft.com/office/drawing/2014/chart" uri="{C3380CC4-5D6E-409C-BE32-E72D297353CC}">
              <c16:uniqueId val="{00000001-D13C-214B-A8A7-F57A3EEC3F18}"/>
            </c:ext>
          </c:extLst>
        </c:ser>
        <c:ser>
          <c:idx val="2"/>
          <c:order val="2"/>
          <c:tx>
            <c:strRef>
              <c:f>Sheet1!$D$1</c:f>
              <c:strCache>
                <c:ptCount val="1"/>
                <c:pt idx="0">
                  <c:v>Average</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Sheet1!$A$2:$A$9</c:f>
              <c:strCache>
                <c:ptCount val="8"/>
                <c:pt idx="0">
                  <c:v>Sprint-01</c:v>
                </c:pt>
                <c:pt idx="1">
                  <c:v>Sprint-02</c:v>
                </c:pt>
                <c:pt idx="2">
                  <c:v>Sprint-03</c:v>
                </c:pt>
                <c:pt idx="3">
                  <c:v>Sprint-04</c:v>
                </c:pt>
                <c:pt idx="4">
                  <c:v>Sprint-05</c:v>
                </c:pt>
                <c:pt idx="5">
                  <c:v>Sprint-06</c:v>
                </c:pt>
                <c:pt idx="6">
                  <c:v>Sprint-07</c:v>
                </c:pt>
                <c:pt idx="7">
                  <c:v>Average</c:v>
                </c:pt>
              </c:strCache>
            </c:strRef>
          </c:cat>
          <c:val>
            <c:numRef>
              <c:f>Sheet1!$D$2:$D$9</c:f>
              <c:numCache>
                <c:formatCode>General</c:formatCode>
                <c:ptCount val="8"/>
                <c:pt idx="7">
                  <c:v>16</c:v>
                </c:pt>
              </c:numCache>
            </c:numRef>
          </c:val>
          <c:extLst>
            <c:ext xmlns:c16="http://schemas.microsoft.com/office/drawing/2014/chart" uri="{C3380CC4-5D6E-409C-BE32-E72D297353CC}">
              <c16:uniqueId val="{00000002-D13C-214B-A8A7-F57A3EEC3F18}"/>
            </c:ext>
          </c:extLst>
        </c:ser>
        <c:dLbls>
          <c:dLblPos val="inEnd"/>
          <c:showLegendKey val="0"/>
          <c:showVal val="1"/>
          <c:showCatName val="0"/>
          <c:showSerName val="0"/>
          <c:showPercent val="0"/>
          <c:showBubbleSize val="0"/>
        </c:dLbls>
        <c:gapWidth val="65"/>
        <c:axId val="367530080"/>
        <c:axId val="367520912"/>
      </c:barChart>
      <c:catAx>
        <c:axId val="36753008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367520912"/>
        <c:crosses val="autoZero"/>
        <c:auto val="1"/>
        <c:lblAlgn val="ctr"/>
        <c:lblOffset val="100"/>
        <c:noMultiLvlLbl val="0"/>
      </c:catAx>
      <c:valAx>
        <c:axId val="367520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6753008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Actual</c:v>
                </c:pt>
              </c:strCache>
            </c:strRef>
          </c:tx>
          <c:spPr>
            <a:ln w="28575" cap="rnd">
              <a:solidFill>
                <a:schemeClr val="accent1"/>
              </a:solidFill>
              <a:round/>
            </a:ln>
            <a:effectLst/>
          </c:spPr>
          <c:marker>
            <c:symbol val="none"/>
          </c:marker>
          <c:cat>
            <c:numRef>
              <c:f>Sheet1!$A$2:$A$21</c:f>
              <c:numCache>
                <c:formatCode>General</c:formatCode>
                <c:ptCount val="20"/>
              </c:numCache>
            </c:numRef>
          </c:cat>
          <c:val>
            <c:numRef>
              <c:f>Sheet1!$B$2:$B$21</c:f>
              <c:numCache>
                <c:formatCode>General</c:formatCode>
                <c:ptCount val="20"/>
                <c:pt idx="0">
                  <c:v>19</c:v>
                </c:pt>
                <c:pt idx="1">
                  <c:v>18</c:v>
                </c:pt>
                <c:pt idx="2">
                  <c:v>17</c:v>
                </c:pt>
                <c:pt idx="3">
                  <c:v>16</c:v>
                </c:pt>
                <c:pt idx="4">
                  <c:v>15</c:v>
                </c:pt>
                <c:pt idx="5">
                  <c:v>14</c:v>
                </c:pt>
                <c:pt idx="6">
                  <c:v>13</c:v>
                </c:pt>
                <c:pt idx="7">
                  <c:v>12</c:v>
                </c:pt>
                <c:pt idx="8">
                  <c:v>11</c:v>
                </c:pt>
                <c:pt idx="9">
                  <c:v>10</c:v>
                </c:pt>
                <c:pt idx="10">
                  <c:v>9</c:v>
                </c:pt>
                <c:pt idx="11">
                  <c:v>8</c:v>
                </c:pt>
                <c:pt idx="12">
                  <c:v>7</c:v>
                </c:pt>
                <c:pt idx="13">
                  <c:v>6</c:v>
                </c:pt>
                <c:pt idx="14">
                  <c:v>5</c:v>
                </c:pt>
                <c:pt idx="15">
                  <c:v>4</c:v>
                </c:pt>
                <c:pt idx="16">
                  <c:v>3</c:v>
                </c:pt>
                <c:pt idx="17">
                  <c:v>2</c:v>
                </c:pt>
                <c:pt idx="18">
                  <c:v>1</c:v>
                </c:pt>
                <c:pt idx="19">
                  <c:v>0</c:v>
                </c:pt>
              </c:numCache>
            </c:numRef>
          </c:val>
          <c:smooth val="0"/>
          <c:extLst>
            <c:ext xmlns:c16="http://schemas.microsoft.com/office/drawing/2014/chart" uri="{C3380CC4-5D6E-409C-BE32-E72D297353CC}">
              <c16:uniqueId val="{00000000-2D76-1A4F-AFD1-7A5A36F67C35}"/>
            </c:ext>
          </c:extLst>
        </c:ser>
        <c:ser>
          <c:idx val="1"/>
          <c:order val="1"/>
          <c:tx>
            <c:strRef>
              <c:f>Sheet1!$C$1</c:f>
              <c:strCache>
                <c:ptCount val="1"/>
                <c:pt idx="0">
                  <c:v>Completed</c:v>
                </c:pt>
              </c:strCache>
            </c:strRef>
          </c:tx>
          <c:spPr>
            <a:ln w="28575" cap="rnd">
              <a:solidFill>
                <a:schemeClr val="accent2"/>
              </a:solidFill>
              <a:round/>
            </a:ln>
            <a:effectLst/>
          </c:spPr>
          <c:marker>
            <c:symbol val="none"/>
          </c:marker>
          <c:cat>
            <c:numRef>
              <c:f>Sheet1!$A$2:$A$21</c:f>
              <c:numCache>
                <c:formatCode>General</c:formatCode>
                <c:ptCount val="20"/>
              </c:numCache>
            </c:numRef>
          </c:cat>
          <c:val>
            <c:numRef>
              <c:f>Sheet1!$C$2:$C$21</c:f>
              <c:numCache>
                <c:formatCode>General</c:formatCode>
                <c:ptCount val="20"/>
                <c:pt idx="0">
                  <c:v>19</c:v>
                </c:pt>
                <c:pt idx="1">
                  <c:v>19</c:v>
                </c:pt>
                <c:pt idx="2">
                  <c:v>19</c:v>
                </c:pt>
                <c:pt idx="3">
                  <c:v>16</c:v>
                </c:pt>
                <c:pt idx="4">
                  <c:v>16</c:v>
                </c:pt>
                <c:pt idx="5">
                  <c:v>16</c:v>
                </c:pt>
                <c:pt idx="6">
                  <c:v>11</c:v>
                </c:pt>
                <c:pt idx="7">
                  <c:v>11</c:v>
                </c:pt>
                <c:pt idx="8">
                  <c:v>11</c:v>
                </c:pt>
                <c:pt idx="9">
                  <c:v>11</c:v>
                </c:pt>
                <c:pt idx="10">
                  <c:v>9</c:v>
                </c:pt>
                <c:pt idx="11">
                  <c:v>9</c:v>
                </c:pt>
                <c:pt idx="12">
                  <c:v>7</c:v>
                </c:pt>
                <c:pt idx="13">
                  <c:v>7</c:v>
                </c:pt>
                <c:pt idx="14">
                  <c:v>2</c:v>
                </c:pt>
                <c:pt idx="15">
                  <c:v>2</c:v>
                </c:pt>
                <c:pt idx="16">
                  <c:v>2</c:v>
                </c:pt>
                <c:pt idx="17">
                  <c:v>2</c:v>
                </c:pt>
                <c:pt idx="18">
                  <c:v>2</c:v>
                </c:pt>
                <c:pt idx="19">
                  <c:v>0</c:v>
                </c:pt>
              </c:numCache>
            </c:numRef>
          </c:val>
          <c:smooth val="0"/>
          <c:extLst>
            <c:ext xmlns:c16="http://schemas.microsoft.com/office/drawing/2014/chart" uri="{C3380CC4-5D6E-409C-BE32-E72D297353CC}">
              <c16:uniqueId val="{00000001-2D76-1A4F-AFD1-7A5A36F67C35}"/>
            </c:ext>
          </c:extLst>
        </c:ser>
        <c:dLbls>
          <c:showLegendKey val="0"/>
          <c:showVal val="0"/>
          <c:showCatName val="0"/>
          <c:showSerName val="0"/>
          <c:showPercent val="0"/>
          <c:showBubbleSize val="0"/>
        </c:dLbls>
        <c:smooth val="0"/>
        <c:axId val="1976957663"/>
        <c:axId val="1917272751"/>
      </c:lineChart>
      <c:catAx>
        <c:axId val="1976957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7272751"/>
        <c:crosses val="autoZero"/>
        <c:auto val="1"/>
        <c:lblAlgn val="ctr"/>
        <c:lblOffset val="100"/>
        <c:noMultiLvlLbl val="0"/>
      </c:catAx>
      <c:valAx>
        <c:axId val="19172727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6957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Commited</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Sprint-07</c:v>
                </c:pt>
              </c:strCache>
            </c:strRef>
          </c:cat>
          <c:val>
            <c:numRef>
              <c:f>Sheet1!$B$2</c:f>
              <c:numCache>
                <c:formatCode>General</c:formatCode>
                <c:ptCount val="1"/>
                <c:pt idx="0">
                  <c:v>19</c:v>
                </c:pt>
              </c:numCache>
            </c:numRef>
          </c:val>
          <c:extLst>
            <c:ext xmlns:c16="http://schemas.microsoft.com/office/drawing/2014/chart" uri="{C3380CC4-5D6E-409C-BE32-E72D297353CC}">
              <c16:uniqueId val="{00000000-C86D-FD4A-85D6-6320601CA06D}"/>
            </c:ext>
          </c:extLst>
        </c:ser>
        <c:ser>
          <c:idx val="1"/>
          <c:order val="1"/>
          <c:tx>
            <c:strRef>
              <c:f>Sheet1!$C$1</c:f>
              <c:strCache>
                <c:ptCount val="1"/>
                <c:pt idx="0">
                  <c:v>Completed</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Sprint-07</c:v>
                </c:pt>
              </c:strCache>
            </c:strRef>
          </c:cat>
          <c:val>
            <c:numRef>
              <c:f>Sheet1!$C$2</c:f>
              <c:numCache>
                <c:formatCode>General</c:formatCode>
                <c:ptCount val="1"/>
                <c:pt idx="0">
                  <c:v>19</c:v>
                </c:pt>
              </c:numCache>
            </c:numRef>
          </c:val>
          <c:extLst>
            <c:ext xmlns:c16="http://schemas.microsoft.com/office/drawing/2014/chart" uri="{C3380CC4-5D6E-409C-BE32-E72D297353CC}">
              <c16:uniqueId val="{00000001-C86D-FD4A-85D6-6320601CA06D}"/>
            </c:ext>
          </c:extLst>
        </c:ser>
        <c:dLbls>
          <c:dLblPos val="outEnd"/>
          <c:showLegendKey val="0"/>
          <c:showVal val="1"/>
          <c:showCatName val="0"/>
          <c:showSerName val="0"/>
          <c:showPercent val="0"/>
          <c:showBubbleSize val="0"/>
        </c:dLbls>
        <c:gapWidth val="444"/>
        <c:overlap val="-90"/>
        <c:axId val="619225295"/>
        <c:axId val="806938191"/>
      </c:barChart>
      <c:catAx>
        <c:axId val="6192252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806938191"/>
        <c:crosses val="autoZero"/>
        <c:auto val="1"/>
        <c:lblAlgn val="ctr"/>
        <c:lblOffset val="100"/>
        <c:noMultiLvlLbl val="0"/>
      </c:catAx>
      <c:valAx>
        <c:axId val="806938191"/>
        <c:scaling>
          <c:orientation val="minMax"/>
        </c:scaling>
        <c:delete val="1"/>
        <c:axPos val="l"/>
        <c:numFmt formatCode="General" sourceLinked="1"/>
        <c:majorTickMark val="none"/>
        <c:minorTickMark val="none"/>
        <c:tickLblPos val="nextTo"/>
        <c:crossAx val="61922529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5.svg"/></Relationships>
</file>

<file path=ppt/diagrams/_rels/data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67.svg"/></Relationships>
</file>

<file path=ppt/diagrams/_rels/data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4" Type="http://schemas.openxmlformats.org/officeDocument/2006/relationships/image" Target="../media/image92.svg"/></Relationships>
</file>

<file path=ppt/diagrams/_rels/data6.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ata7.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hyperlink" Target="https://github.com/htmw/2023S-Team4/blob/main/sprint06/DEPLOYMENT%20MANUAL.pdf" TargetMode="External"/><Relationship Id="rId7" Type="http://schemas.openxmlformats.org/officeDocument/2006/relationships/image" Target="../media/image111.png"/><Relationship Id="rId12" Type="http://schemas.openxmlformats.org/officeDocument/2006/relationships/image" Target="../media/image116.svg"/><Relationship Id="rId2" Type="http://schemas.openxmlformats.org/officeDocument/2006/relationships/hyperlink" Target="https://github.com/htmw/2023S-Team4/blob/main/sprint06/techinal%20paper%20final.pdf" TargetMode="External"/><Relationship Id="rId1" Type="http://schemas.openxmlformats.org/officeDocument/2006/relationships/hyperlink" Target="https://github.com/htmw/2023S-Team4/wiki" TargetMode="External"/><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hyperlink" Target="https://github.com/htmw/2023S-Team4/blob/main/api/API%20%20sprint-06.pdf" TargetMode="External"/><Relationship Id="rId9" Type="http://schemas.openxmlformats.org/officeDocument/2006/relationships/image" Target="../media/image1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6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4" Type="http://schemas.openxmlformats.org/officeDocument/2006/relationships/image" Target="../media/image9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hyperlink" Target="https://github.com/htmw/2023S-Team4/wiki" TargetMode="External"/><Relationship Id="rId7" Type="http://schemas.openxmlformats.org/officeDocument/2006/relationships/image" Target="../media/image113.png"/><Relationship Id="rId12" Type="http://schemas.openxmlformats.org/officeDocument/2006/relationships/hyperlink" Target="https://github.com/htmw/2023S-Team4/blob/main/api/API%20%20sprint-06.pdf" TargetMode="External"/><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hyperlink" Target="https://github.com/htmw/2023S-Team4/blob/main/sprint06/techinal%20paper%20final.pdf" TargetMode="External"/><Relationship Id="rId11" Type="http://schemas.openxmlformats.org/officeDocument/2006/relationships/image" Target="../media/image116.svg"/><Relationship Id="rId5" Type="http://schemas.openxmlformats.org/officeDocument/2006/relationships/image" Target="../media/image112.svg"/><Relationship Id="rId10" Type="http://schemas.openxmlformats.org/officeDocument/2006/relationships/image" Target="../media/image115.png"/><Relationship Id="rId4" Type="http://schemas.openxmlformats.org/officeDocument/2006/relationships/image" Target="../media/image111.png"/><Relationship Id="rId9" Type="http://schemas.openxmlformats.org/officeDocument/2006/relationships/hyperlink" Target="https://github.com/htmw/2023S-Team4/blob/main/sprint06/DEPLOYMENT%20MANUAL.pdf"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34ED87-2909-4DCE-B712-C404A695611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8B5418-5E16-4E24-95E9-F57D079A11B5}">
      <dgm:prSet/>
      <dgm:spPr/>
      <dgm:t>
        <a:bodyPr/>
        <a:lstStyle/>
        <a:p>
          <a:r>
            <a:rPr lang="en-US"/>
            <a:t>Team Member Roles and Responsibilities</a:t>
          </a:r>
        </a:p>
      </dgm:t>
    </dgm:pt>
    <dgm:pt modelId="{E1460AEE-F00B-425E-B25E-BD70088EC48B}" type="parTrans" cxnId="{A74822DC-F1D8-4421-BD82-7CB90DBE4AEB}">
      <dgm:prSet/>
      <dgm:spPr/>
      <dgm:t>
        <a:bodyPr/>
        <a:lstStyle/>
        <a:p>
          <a:endParaRPr lang="en-US"/>
        </a:p>
      </dgm:t>
    </dgm:pt>
    <dgm:pt modelId="{D0535DE5-3114-427E-AF6B-A9A0B10AE0E0}" type="sibTrans" cxnId="{A74822DC-F1D8-4421-BD82-7CB90DBE4AEB}">
      <dgm:prSet/>
      <dgm:spPr/>
      <dgm:t>
        <a:bodyPr/>
        <a:lstStyle/>
        <a:p>
          <a:endParaRPr lang="en-US"/>
        </a:p>
      </dgm:t>
    </dgm:pt>
    <dgm:pt modelId="{DE473C00-8C55-4D86-B90B-3572389642EC}">
      <dgm:prSet/>
      <dgm:spPr/>
      <dgm:t>
        <a:bodyPr/>
        <a:lstStyle/>
        <a:p>
          <a:r>
            <a:rPr lang="en-US"/>
            <a:t>Improvements made from Professor Feedback</a:t>
          </a:r>
        </a:p>
      </dgm:t>
    </dgm:pt>
    <dgm:pt modelId="{29E10742-1CDA-4370-BC98-FB627D8894AB}" type="parTrans" cxnId="{3E7442F8-83AC-4850-A57C-9BB1FAEFE08C}">
      <dgm:prSet/>
      <dgm:spPr/>
      <dgm:t>
        <a:bodyPr/>
        <a:lstStyle/>
        <a:p>
          <a:endParaRPr lang="en-US"/>
        </a:p>
      </dgm:t>
    </dgm:pt>
    <dgm:pt modelId="{A2237D1A-5224-4E06-8C47-58FCE4687269}" type="sibTrans" cxnId="{3E7442F8-83AC-4850-A57C-9BB1FAEFE08C}">
      <dgm:prSet/>
      <dgm:spPr/>
      <dgm:t>
        <a:bodyPr/>
        <a:lstStyle/>
        <a:p>
          <a:endParaRPr lang="en-US"/>
        </a:p>
      </dgm:t>
    </dgm:pt>
    <dgm:pt modelId="{051B1184-3CF0-4D82-ADFD-D8A72C600D43}">
      <dgm:prSet/>
      <dgm:spPr/>
      <dgm:t>
        <a:bodyPr/>
        <a:lstStyle/>
        <a:p>
          <a:r>
            <a:rPr lang="en-US"/>
            <a:t>Project Description</a:t>
          </a:r>
        </a:p>
      </dgm:t>
    </dgm:pt>
    <dgm:pt modelId="{A7CA340E-6AA9-48B9-9DA6-578C35C175FB}" type="parTrans" cxnId="{887D39E6-5751-4F4C-A95E-1FB8E9269437}">
      <dgm:prSet/>
      <dgm:spPr/>
      <dgm:t>
        <a:bodyPr/>
        <a:lstStyle/>
        <a:p>
          <a:endParaRPr lang="en-US"/>
        </a:p>
      </dgm:t>
    </dgm:pt>
    <dgm:pt modelId="{AB9A7565-3490-4833-A213-D914852C3FF4}" type="sibTrans" cxnId="{887D39E6-5751-4F4C-A95E-1FB8E9269437}">
      <dgm:prSet/>
      <dgm:spPr/>
      <dgm:t>
        <a:bodyPr/>
        <a:lstStyle/>
        <a:p>
          <a:endParaRPr lang="en-US"/>
        </a:p>
      </dgm:t>
    </dgm:pt>
    <dgm:pt modelId="{9D7B3DBF-B875-4E50-994B-9DF6B88BE18E}">
      <dgm:prSet/>
      <dgm:spPr/>
      <dgm:t>
        <a:bodyPr/>
        <a:lstStyle/>
        <a:p>
          <a:r>
            <a:rPr lang="en-US"/>
            <a:t>Team working agreement</a:t>
          </a:r>
        </a:p>
      </dgm:t>
    </dgm:pt>
    <dgm:pt modelId="{DBC3D67F-2087-4CCA-AF34-6B5022590B72}" type="parTrans" cxnId="{C27E9510-EDF0-4C3C-9AB5-69148728C789}">
      <dgm:prSet/>
      <dgm:spPr/>
      <dgm:t>
        <a:bodyPr/>
        <a:lstStyle/>
        <a:p>
          <a:endParaRPr lang="en-US"/>
        </a:p>
      </dgm:t>
    </dgm:pt>
    <dgm:pt modelId="{988A54D8-9039-4E66-ABEA-B0328652D556}" type="sibTrans" cxnId="{C27E9510-EDF0-4C3C-9AB5-69148728C789}">
      <dgm:prSet/>
      <dgm:spPr/>
      <dgm:t>
        <a:bodyPr/>
        <a:lstStyle/>
        <a:p>
          <a:endParaRPr lang="en-US"/>
        </a:p>
      </dgm:t>
    </dgm:pt>
    <dgm:pt modelId="{19956592-3C5A-4DDA-A3FB-34464CB926CA}">
      <dgm:prSet/>
      <dgm:spPr/>
      <dgm:t>
        <a:bodyPr/>
        <a:lstStyle/>
        <a:p>
          <a:r>
            <a:rPr lang="en-US"/>
            <a:t>Personas (at least 3)</a:t>
          </a:r>
        </a:p>
      </dgm:t>
    </dgm:pt>
    <dgm:pt modelId="{8864D58F-F57A-446A-9EFC-E133DEC8BBF0}" type="parTrans" cxnId="{93910C6A-7F5D-4D3E-A865-A65CAEFB3D75}">
      <dgm:prSet/>
      <dgm:spPr/>
      <dgm:t>
        <a:bodyPr/>
        <a:lstStyle/>
        <a:p>
          <a:endParaRPr lang="en-US"/>
        </a:p>
      </dgm:t>
    </dgm:pt>
    <dgm:pt modelId="{96F6FBFA-CCFA-48F2-8398-FBFE21537371}" type="sibTrans" cxnId="{93910C6A-7F5D-4D3E-A865-A65CAEFB3D75}">
      <dgm:prSet/>
      <dgm:spPr/>
      <dgm:t>
        <a:bodyPr/>
        <a:lstStyle/>
        <a:p>
          <a:endParaRPr lang="en-US"/>
        </a:p>
      </dgm:t>
    </dgm:pt>
    <dgm:pt modelId="{2861384E-953F-408D-8595-D89B7CBBCB30}">
      <dgm:prSet/>
      <dgm:spPr/>
      <dgm:t>
        <a:bodyPr/>
        <a:lstStyle/>
        <a:p>
          <a:r>
            <a:rPr lang="en-US" dirty="0"/>
            <a:t>MVP</a:t>
          </a:r>
        </a:p>
      </dgm:t>
    </dgm:pt>
    <dgm:pt modelId="{1CAFB15F-E848-4377-BEAF-911831D7E2B3}" type="parTrans" cxnId="{D617B110-5287-4513-A866-598541C6DB04}">
      <dgm:prSet/>
      <dgm:spPr/>
      <dgm:t>
        <a:bodyPr/>
        <a:lstStyle/>
        <a:p>
          <a:endParaRPr lang="en-US"/>
        </a:p>
      </dgm:t>
    </dgm:pt>
    <dgm:pt modelId="{C1409640-987C-40CC-A65B-AB4B3A1320E2}" type="sibTrans" cxnId="{D617B110-5287-4513-A866-598541C6DB04}">
      <dgm:prSet/>
      <dgm:spPr/>
      <dgm:t>
        <a:bodyPr/>
        <a:lstStyle/>
        <a:p>
          <a:endParaRPr lang="en-US"/>
        </a:p>
      </dgm:t>
    </dgm:pt>
    <dgm:pt modelId="{0A0A1C57-A456-4396-B825-9EF8EC0FD383}">
      <dgm:prSet/>
      <dgm:spPr/>
      <dgm:t>
        <a:bodyPr/>
        <a:lstStyle/>
        <a:p>
          <a:r>
            <a:rPr lang="en-US"/>
            <a:t>Technologies</a:t>
          </a:r>
        </a:p>
      </dgm:t>
    </dgm:pt>
    <dgm:pt modelId="{1A9CBB06-AC6E-4011-806B-B8F177A09A5B}" type="parTrans" cxnId="{98C783D0-AA7D-40A7-ABA7-99155A404CC9}">
      <dgm:prSet/>
      <dgm:spPr/>
      <dgm:t>
        <a:bodyPr/>
        <a:lstStyle/>
        <a:p>
          <a:endParaRPr lang="en-US"/>
        </a:p>
      </dgm:t>
    </dgm:pt>
    <dgm:pt modelId="{AA1992E8-A514-4001-A750-77583AC871D0}" type="sibTrans" cxnId="{98C783D0-AA7D-40A7-ABA7-99155A404CC9}">
      <dgm:prSet/>
      <dgm:spPr/>
      <dgm:t>
        <a:bodyPr/>
        <a:lstStyle/>
        <a:p>
          <a:endParaRPr lang="en-US"/>
        </a:p>
      </dgm:t>
    </dgm:pt>
    <dgm:pt modelId="{313F14BC-69D0-4C22-8F94-85EA1846F553}">
      <dgm:prSet/>
      <dgm:spPr/>
      <dgm:t>
        <a:bodyPr/>
        <a:lstStyle/>
        <a:p>
          <a:r>
            <a:rPr lang="en-US"/>
            <a:t>Algorithms</a:t>
          </a:r>
        </a:p>
      </dgm:t>
    </dgm:pt>
    <dgm:pt modelId="{7BEE7456-858F-4B03-A730-A3E14857E8DB}" type="parTrans" cxnId="{B55B4DE2-C74C-48A0-86EB-0CD1FE8DFAA4}">
      <dgm:prSet/>
      <dgm:spPr/>
      <dgm:t>
        <a:bodyPr/>
        <a:lstStyle/>
        <a:p>
          <a:endParaRPr lang="en-US"/>
        </a:p>
      </dgm:t>
    </dgm:pt>
    <dgm:pt modelId="{8AC346BD-C409-4E21-982F-BEE7F38C8B61}" type="sibTrans" cxnId="{B55B4DE2-C74C-48A0-86EB-0CD1FE8DFAA4}">
      <dgm:prSet/>
      <dgm:spPr/>
      <dgm:t>
        <a:bodyPr/>
        <a:lstStyle/>
        <a:p>
          <a:endParaRPr lang="en-US"/>
        </a:p>
      </dgm:t>
    </dgm:pt>
    <dgm:pt modelId="{918111EF-0619-46B6-B15B-D49DD6D7A6D9}">
      <dgm:prSet/>
      <dgm:spPr/>
      <dgm:t>
        <a:bodyPr/>
        <a:lstStyle/>
        <a:p>
          <a:r>
            <a:rPr lang="en-US"/>
            <a:t>Diagrams</a:t>
          </a:r>
        </a:p>
      </dgm:t>
    </dgm:pt>
    <dgm:pt modelId="{08456576-AC15-4C37-A517-3A05EFFEC719}" type="parTrans" cxnId="{F57F2D53-14AC-4A0F-8832-60C27B76815A}">
      <dgm:prSet/>
      <dgm:spPr/>
      <dgm:t>
        <a:bodyPr/>
        <a:lstStyle/>
        <a:p>
          <a:endParaRPr lang="en-US"/>
        </a:p>
      </dgm:t>
    </dgm:pt>
    <dgm:pt modelId="{24444827-C804-496A-B91E-4A6281C53F08}" type="sibTrans" cxnId="{F57F2D53-14AC-4A0F-8832-60C27B76815A}">
      <dgm:prSet/>
      <dgm:spPr/>
      <dgm:t>
        <a:bodyPr/>
        <a:lstStyle/>
        <a:p>
          <a:endParaRPr lang="en-US"/>
        </a:p>
      </dgm:t>
    </dgm:pt>
    <dgm:pt modelId="{949DBA97-8382-47B2-996C-A90D693992F1}">
      <dgm:prSet/>
      <dgm:spPr/>
      <dgm:t>
        <a:bodyPr/>
        <a:lstStyle/>
        <a:p>
          <a:r>
            <a:rPr lang="en-US" dirty="0"/>
            <a:t>Sprint 1-4 Recap(CS-691)</a:t>
          </a:r>
        </a:p>
      </dgm:t>
    </dgm:pt>
    <dgm:pt modelId="{B7F91555-3CA1-48C0-A0CB-60B7B7CADAD9}" type="parTrans" cxnId="{15ED261F-C7F7-4830-BDBC-5732D1CABC70}">
      <dgm:prSet/>
      <dgm:spPr/>
      <dgm:t>
        <a:bodyPr/>
        <a:lstStyle/>
        <a:p>
          <a:endParaRPr lang="en-US"/>
        </a:p>
      </dgm:t>
    </dgm:pt>
    <dgm:pt modelId="{106B1F20-3F12-4838-94E4-D8C4553594C7}" type="sibTrans" cxnId="{15ED261F-C7F7-4830-BDBC-5732D1CABC70}">
      <dgm:prSet/>
      <dgm:spPr/>
      <dgm:t>
        <a:bodyPr/>
        <a:lstStyle/>
        <a:p>
          <a:endParaRPr lang="en-US"/>
        </a:p>
      </dgm:t>
    </dgm:pt>
    <dgm:pt modelId="{4A2A6DFA-ACD3-4CC9-9208-D2BCC5179B14}">
      <dgm:prSet/>
      <dgm:spPr/>
      <dgm:t>
        <a:bodyPr/>
        <a:lstStyle/>
        <a:p>
          <a:r>
            <a:rPr lang="en-US" dirty="0"/>
            <a:t>Sprint 5-6 Recap(CS-692)</a:t>
          </a:r>
        </a:p>
      </dgm:t>
    </dgm:pt>
    <dgm:pt modelId="{43A96568-B78D-4C13-808C-855BF0208668}" type="parTrans" cxnId="{A36DA53E-8F11-4BCC-BF86-E89719A1DCCF}">
      <dgm:prSet/>
      <dgm:spPr/>
      <dgm:t>
        <a:bodyPr/>
        <a:lstStyle/>
        <a:p>
          <a:endParaRPr lang="en-US"/>
        </a:p>
      </dgm:t>
    </dgm:pt>
    <dgm:pt modelId="{4AA9ED65-62E9-4CA8-B76B-7160CA7A2706}" type="sibTrans" cxnId="{A36DA53E-8F11-4BCC-BF86-E89719A1DCCF}">
      <dgm:prSet/>
      <dgm:spPr/>
      <dgm:t>
        <a:bodyPr/>
        <a:lstStyle/>
        <a:p>
          <a:endParaRPr lang="en-US"/>
        </a:p>
      </dgm:t>
    </dgm:pt>
    <dgm:pt modelId="{76C9E0B6-90F4-48DC-BE52-EFBD25F1C456}">
      <dgm:prSet/>
      <dgm:spPr/>
      <dgm:t>
        <a:bodyPr/>
        <a:lstStyle/>
        <a:p>
          <a:r>
            <a:rPr lang="en-US"/>
            <a:t>Product Backlog</a:t>
          </a:r>
        </a:p>
      </dgm:t>
    </dgm:pt>
    <dgm:pt modelId="{37DD1BA1-7207-4C6E-87E1-1AF1B4BD3F88}" type="parTrans" cxnId="{6813838B-A163-43E1-835B-3F1282AF0C58}">
      <dgm:prSet/>
      <dgm:spPr/>
      <dgm:t>
        <a:bodyPr/>
        <a:lstStyle/>
        <a:p>
          <a:endParaRPr lang="en-US"/>
        </a:p>
      </dgm:t>
    </dgm:pt>
    <dgm:pt modelId="{2476AB08-77E0-47EF-8445-5F5F61DF9488}" type="sibTrans" cxnId="{6813838B-A163-43E1-835B-3F1282AF0C58}">
      <dgm:prSet/>
      <dgm:spPr/>
      <dgm:t>
        <a:bodyPr/>
        <a:lstStyle/>
        <a:p>
          <a:endParaRPr lang="en-US"/>
        </a:p>
      </dgm:t>
    </dgm:pt>
    <dgm:pt modelId="{6DA92226-EC1D-4146-99DF-736779CFBAD1}">
      <dgm:prSet/>
      <dgm:spPr/>
      <dgm:t>
        <a:bodyPr/>
        <a:lstStyle/>
        <a:p>
          <a:r>
            <a:rPr lang="en-US"/>
            <a:t>All the Users Stories or Tasks (Technical Stories)</a:t>
          </a:r>
        </a:p>
      </dgm:t>
    </dgm:pt>
    <dgm:pt modelId="{53F590F0-C059-43C6-8C02-9AB17E7E5811}" type="parTrans" cxnId="{5D75B274-33CF-4227-8A41-5707FC624FF5}">
      <dgm:prSet/>
      <dgm:spPr/>
      <dgm:t>
        <a:bodyPr/>
        <a:lstStyle/>
        <a:p>
          <a:endParaRPr lang="en-US"/>
        </a:p>
      </dgm:t>
    </dgm:pt>
    <dgm:pt modelId="{DD796E40-13C4-47E5-8D6C-322BE805CC49}" type="sibTrans" cxnId="{5D75B274-33CF-4227-8A41-5707FC624FF5}">
      <dgm:prSet/>
      <dgm:spPr/>
      <dgm:t>
        <a:bodyPr/>
        <a:lstStyle/>
        <a:p>
          <a:endParaRPr lang="en-US"/>
        </a:p>
      </dgm:t>
    </dgm:pt>
    <dgm:pt modelId="{E418A2D0-2F8E-43CD-9FAD-97DC1FE9643E}">
      <dgm:prSet/>
      <dgm:spPr/>
      <dgm:t>
        <a:bodyPr/>
        <a:lstStyle/>
        <a:p>
          <a:r>
            <a:rPr lang="en-US" dirty="0"/>
            <a:t>Sprint 7 Backlog</a:t>
          </a:r>
        </a:p>
      </dgm:t>
    </dgm:pt>
    <dgm:pt modelId="{98EA9431-9FDB-4773-868F-1AE9C06AF307}" type="parTrans" cxnId="{E04A9319-79E5-46A6-8D10-E5967FFBD2D3}">
      <dgm:prSet/>
      <dgm:spPr/>
      <dgm:t>
        <a:bodyPr/>
        <a:lstStyle/>
        <a:p>
          <a:endParaRPr lang="en-US"/>
        </a:p>
      </dgm:t>
    </dgm:pt>
    <dgm:pt modelId="{9C10EE6D-D439-4176-B4B7-5AB151DD4D87}" type="sibTrans" cxnId="{E04A9319-79E5-46A6-8D10-E5967FFBD2D3}">
      <dgm:prSet/>
      <dgm:spPr/>
      <dgm:t>
        <a:bodyPr/>
        <a:lstStyle/>
        <a:p>
          <a:endParaRPr lang="en-US"/>
        </a:p>
      </dgm:t>
    </dgm:pt>
    <dgm:pt modelId="{D147E506-2E99-4DC9-AAB3-A21E7F030402}">
      <dgm:prSet/>
      <dgm:spPr/>
      <dgm:t>
        <a:bodyPr/>
        <a:lstStyle/>
        <a:p>
          <a:r>
            <a:rPr lang="en-US"/>
            <a:t>Stories or Tasks committed for this Sprint ( Stories and Acceptance Criteria)</a:t>
          </a:r>
        </a:p>
      </dgm:t>
    </dgm:pt>
    <dgm:pt modelId="{07865922-BE59-4EFA-B250-406410379CA8}" type="parTrans" cxnId="{A56E13D5-3A29-4F57-99C7-EAA26957F788}">
      <dgm:prSet/>
      <dgm:spPr/>
      <dgm:t>
        <a:bodyPr/>
        <a:lstStyle/>
        <a:p>
          <a:endParaRPr lang="en-US"/>
        </a:p>
      </dgm:t>
    </dgm:pt>
    <dgm:pt modelId="{4E565AB6-31C9-4F93-9324-6BC0D4B2762A}" type="sibTrans" cxnId="{A56E13D5-3A29-4F57-99C7-EAA26957F788}">
      <dgm:prSet/>
      <dgm:spPr/>
      <dgm:t>
        <a:bodyPr/>
        <a:lstStyle/>
        <a:p>
          <a:endParaRPr lang="en-US"/>
        </a:p>
      </dgm:t>
    </dgm:pt>
    <dgm:pt modelId="{57C4A1C8-EB78-4394-9A86-01FC67B54A39}">
      <dgm:prSet/>
      <dgm:spPr/>
      <dgm:t>
        <a:bodyPr/>
        <a:lstStyle/>
        <a:p>
          <a:r>
            <a:rPr lang="en-US"/>
            <a:t>Test Cases</a:t>
          </a:r>
        </a:p>
      </dgm:t>
    </dgm:pt>
    <dgm:pt modelId="{3E84F15F-E468-40CC-909E-3CFD59CA11D6}" type="parTrans" cxnId="{A849E02F-278E-4F5D-B8C5-69A858F628A7}">
      <dgm:prSet/>
      <dgm:spPr/>
      <dgm:t>
        <a:bodyPr/>
        <a:lstStyle/>
        <a:p>
          <a:endParaRPr lang="en-US"/>
        </a:p>
      </dgm:t>
    </dgm:pt>
    <dgm:pt modelId="{60A25036-C47F-4904-9C6F-EA52BE9365D3}" type="sibTrans" cxnId="{A849E02F-278E-4F5D-B8C5-69A858F628A7}">
      <dgm:prSet/>
      <dgm:spPr/>
      <dgm:t>
        <a:bodyPr/>
        <a:lstStyle/>
        <a:p>
          <a:endParaRPr lang="en-US"/>
        </a:p>
      </dgm:t>
    </dgm:pt>
    <dgm:pt modelId="{57658605-35DD-475C-A9F1-275AF04435A6}">
      <dgm:prSet/>
      <dgm:spPr/>
      <dgm:t>
        <a:bodyPr/>
        <a:lstStyle/>
        <a:p>
          <a:r>
            <a:rPr lang="en-US"/>
            <a:t>Stories completed and Stories not completed</a:t>
          </a:r>
        </a:p>
      </dgm:t>
    </dgm:pt>
    <dgm:pt modelId="{124D9B7F-1244-45FC-89E7-00E6128F3774}" type="parTrans" cxnId="{47E3720F-F28F-41F8-8A61-271C9A9180D3}">
      <dgm:prSet/>
      <dgm:spPr/>
      <dgm:t>
        <a:bodyPr/>
        <a:lstStyle/>
        <a:p>
          <a:endParaRPr lang="en-US"/>
        </a:p>
      </dgm:t>
    </dgm:pt>
    <dgm:pt modelId="{5C1674D1-47EC-4B8F-BB27-406F68E59091}" type="sibTrans" cxnId="{47E3720F-F28F-41F8-8A61-271C9A9180D3}">
      <dgm:prSet/>
      <dgm:spPr/>
      <dgm:t>
        <a:bodyPr/>
        <a:lstStyle/>
        <a:p>
          <a:endParaRPr lang="en-US"/>
        </a:p>
      </dgm:t>
    </dgm:pt>
    <dgm:pt modelId="{1EBDAC39-A681-46B7-A5E4-1F0C012D69AB}">
      <dgm:prSet/>
      <dgm:spPr/>
      <dgm:t>
        <a:bodyPr/>
        <a:lstStyle/>
        <a:p>
          <a:r>
            <a:rPr lang="en-US"/>
            <a:t>Metrics</a:t>
          </a:r>
        </a:p>
      </dgm:t>
    </dgm:pt>
    <dgm:pt modelId="{7A09DA00-F827-4D4A-BF3B-79C7BD000677}" type="parTrans" cxnId="{A194ED4A-6D4B-483F-A1D0-DCE9812C247F}">
      <dgm:prSet/>
      <dgm:spPr/>
      <dgm:t>
        <a:bodyPr/>
        <a:lstStyle/>
        <a:p>
          <a:endParaRPr lang="en-US"/>
        </a:p>
      </dgm:t>
    </dgm:pt>
    <dgm:pt modelId="{A376A7DA-2AC7-4BCF-B101-0ED50123E17C}" type="sibTrans" cxnId="{A194ED4A-6D4B-483F-A1D0-DCE9812C247F}">
      <dgm:prSet/>
      <dgm:spPr/>
      <dgm:t>
        <a:bodyPr/>
        <a:lstStyle/>
        <a:p>
          <a:endParaRPr lang="en-US"/>
        </a:p>
      </dgm:t>
    </dgm:pt>
    <dgm:pt modelId="{A321F258-281C-4C5C-9607-2FEE19E97FEA}">
      <dgm:prSet/>
      <dgm:spPr/>
      <dgm:t>
        <a:bodyPr/>
        <a:lstStyle/>
        <a:p>
          <a:r>
            <a:rPr lang="en-US"/>
            <a:t>Retrospective</a:t>
          </a:r>
        </a:p>
      </dgm:t>
    </dgm:pt>
    <dgm:pt modelId="{A2523E2A-DB25-42EA-ADC5-092A47E26737}" type="parTrans" cxnId="{923ACC88-9D3D-44CB-8279-7E007C46F1BC}">
      <dgm:prSet/>
      <dgm:spPr/>
      <dgm:t>
        <a:bodyPr/>
        <a:lstStyle/>
        <a:p>
          <a:endParaRPr lang="en-US"/>
        </a:p>
      </dgm:t>
    </dgm:pt>
    <dgm:pt modelId="{5D5F0540-3A0F-4470-A925-90EAB5D2F355}" type="sibTrans" cxnId="{923ACC88-9D3D-44CB-8279-7E007C46F1BC}">
      <dgm:prSet/>
      <dgm:spPr/>
      <dgm:t>
        <a:bodyPr/>
        <a:lstStyle/>
        <a:p>
          <a:endParaRPr lang="en-US"/>
        </a:p>
      </dgm:t>
    </dgm:pt>
    <dgm:pt modelId="{000B2337-C89D-4C7C-921F-73566FCEED4D}">
      <dgm:prSet/>
      <dgm:spPr/>
      <dgm:t>
        <a:bodyPr/>
        <a:lstStyle/>
        <a:p>
          <a:r>
            <a:rPr lang="en-US"/>
            <a:t>Project Demo - ( current sprint)</a:t>
          </a:r>
        </a:p>
      </dgm:t>
    </dgm:pt>
    <dgm:pt modelId="{8A172C48-EC55-43DA-B521-0BA6C694EB7B}" type="parTrans" cxnId="{7F46869E-2FB3-4737-9F9C-C088CADF9558}">
      <dgm:prSet/>
      <dgm:spPr/>
      <dgm:t>
        <a:bodyPr/>
        <a:lstStyle/>
        <a:p>
          <a:endParaRPr lang="en-US"/>
        </a:p>
      </dgm:t>
    </dgm:pt>
    <dgm:pt modelId="{F4037257-E0AB-43A6-B4D2-960DFB0A92C0}" type="sibTrans" cxnId="{7F46869E-2FB3-4737-9F9C-C088CADF9558}">
      <dgm:prSet/>
      <dgm:spPr/>
      <dgm:t>
        <a:bodyPr/>
        <a:lstStyle/>
        <a:p>
          <a:endParaRPr lang="en-US"/>
        </a:p>
      </dgm:t>
    </dgm:pt>
    <dgm:pt modelId="{D3A1689E-78E9-479F-9DD9-4D6A3E30E1FA}">
      <dgm:prSet/>
      <dgm:spPr/>
      <dgm:t>
        <a:bodyPr/>
        <a:lstStyle/>
        <a:p>
          <a:r>
            <a:rPr lang="en-US"/>
            <a:t>Slides for API</a:t>
          </a:r>
        </a:p>
      </dgm:t>
    </dgm:pt>
    <dgm:pt modelId="{0E66C402-DECF-43B6-A7F0-47C520B3AC34}" type="parTrans" cxnId="{5F6015BA-831F-4800-9867-EA8EF6DB042D}">
      <dgm:prSet/>
      <dgm:spPr/>
      <dgm:t>
        <a:bodyPr/>
        <a:lstStyle/>
        <a:p>
          <a:endParaRPr lang="en-US"/>
        </a:p>
      </dgm:t>
    </dgm:pt>
    <dgm:pt modelId="{800B68E2-B2F1-4BBB-8EA8-33FB059F8CCA}" type="sibTrans" cxnId="{5F6015BA-831F-4800-9867-EA8EF6DB042D}">
      <dgm:prSet/>
      <dgm:spPr/>
      <dgm:t>
        <a:bodyPr/>
        <a:lstStyle/>
        <a:p>
          <a:endParaRPr lang="en-US"/>
        </a:p>
      </dgm:t>
    </dgm:pt>
    <dgm:pt modelId="{86B2D2E1-8C5A-445E-82AB-21B50931F3EA}">
      <dgm:prSet/>
      <dgm:spPr/>
      <dgm:t>
        <a:bodyPr/>
        <a:lstStyle/>
        <a:p>
          <a:r>
            <a:rPr lang="en-US"/>
            <a:t>Github link</a:t>
          </a:r>
        </a:p>
      </dgm:t>
    </dgm:pt>
    <dgm:pt modelId="{AD771102-1DEC-4839-9F44-8BD88B4E034B}" type="parTrans" cxnId="{C00198C7-E120-48C0-9B1C-9AD1CBC823D5}">
      <dgm:prSet/>
      <dgm:spPr/>
      <dgm:t>
        <a:bodyPr/>
        <a:lstStyle/>
        <a:p>
          <a:endParaRPr lang="en-US"/>
        </a:p>
      </dgm:t>
    </dgm:pt>
    <dgm:pt modelId="{B661420D-13BB-4F55-8A72-2DDD2ACAC6A8}" type="sibTrans" cxnId="{C00198C7-E120-48C0-9B1C-9AD1CBC823D5}">
      <dgm:prSet/>
      <dgm:spPr/>
      <dgm:t>
        <a:bodyPr/>
        <a:lstStyle/>
        <a:p>
          <a:endParaRPr lang="en-US"/>
        </a:p>
      </dgm:t>
    </dgm:pt>
    <dgm:pt modelId="{C0D8B3E5-4E07-4002-A5F1-40F6D991AF46}">
      <dgm:prSet/>
      <dgm:spPr/>
      <dgm:t>
        <a:bodyPr/>
        <a:lstStyle/>
        <a:p>
          <a:r>
            <a:rPr lang="en-US"/>
            <a:t>Live Application Demo</a:t>
          </a:r>
        </a:p>
      </dgm:t>
    </dgm:pt>
    <dgm:pt modelId="{48D1F5E9-A2FC-49AD-96F6-5DDD6D77B662}" type="parTrans" cxnId="{790680F8-D11D-47E3-976A-2C9AB68C1D3A}">
      <dgm:prSet/>
      <dgm:spPr/>
      <dgm:t>
        <a:bodyPr/>
        <a:lstStyle/>
        <a:p>
          <a:endParaRPr lang="en-US"/>
        </a:p>
      </dgm:t>
    </dgm:pt>
    <dgm:pt modelId="{CD7209F4-C47C-46E8-99FA-49DB281E7689}" type="sibTrans" cxnId="{790680F8-D11D-47E3-976A-2C9AB68C1D3A}">
      <dgm:prSet/>
      <dgm:spPr/>
      <dgm:t>
        <a:bodyPr/>
        <a:lstStyle/>
        <a:p>
          <a:endParaRPr lang="en-US"/>
        </a:p>
      </dgm:t>
    </dgm:pt>
    <dgm:pt modelId="{6C93265A-B799-4653-905A-81836D807604}">
      <dgm:prSet/>
      <dgm:spPr/>
      <dgm:t>
        <a:bodyPr/>
        <a:lstStyle/>
        <a:p>
          <a:r>
            <a:rPr lang="en-US"/>
            <a:t>Retrospect</a:t>
          </a:r>
        </a:p>
      </dgm:t>
    </dgm:pt>
    <dgm:pt modelId="{31B0E5B9-2191-4DE5-BACE-75C69BB61291}" type="parTrans" cxnId="{20B4A0E3-5494-46DA-B698-1517E784C9C5}">
      <dgm:prSet/>
      <dgm:spPr/>
      <dgm:t>
        <a:bodyPr/>
        <a:lstStyle/>
        <a:p>
          <a:endParaRPr lang="en-US"/>
        </a:p>
      </dgm:t>
    </dgm:pt>
    <dgm:pt modelId="{5815F6D3-F7EF-4599-B2C7-3DBBE1D9B57E}" type="sibTrans" cxnId="{20B4A0E3-5494-46DA-B698-1517E784C9C5}">
      <dgm:prSet/>
      <dgm:spPr/>
      <dgm:t>
        <a:bodyPr/>
        <a:lstStyle/>
        <a:p>
          <a:endParaRPr lang="en-US"/>
        </a:p>
      </dgm:t>
    </dgm:pt>
    <dgm:pt modelId="{E796E3C8-B0AD-B74E-B0CC-D309F2BEDD3A}" type="pres">
      <dgm:prSet presAssocID="{1834ED87-2909-4DCE-B712-C404A695611A}" presName="diagram" presStyleCnt="0">
        <dgm:presLayoutVars>
          <dgm:dir/>
          <dgm:resizeHandles val="exact"/>
        </dgm:presLayoutVars>
      </dgm:prSet>
      <dgm:spPr/>
    </dgm:pt>
    <dgm:pt modelId="{20E00D0D-D621-1441-A971-2222FD137D65}" type="pres">
      <dgm:prSet presAssocID="{5C8B5418-5E16-4E24-95E9-F57D079A11B5}" presName="node" presStyleLbl="node1" presStyleIdx="0" presStyleCnt="24">
        <dgm:presLayoutVars>
          <dgm:bulletEnabled val="1"/>
        </dgm:presLayoutVars>
      </dgm:prSet>
      <dgm:spPr/>
    </dgm:pt>
    <dgm:pt modelId="{7A843E86-E046-864B-8C3E-264012BD44F4}" type="pres">
      <dgm:prSet presAssocID="{D0535DE5-3114-427E-AF6B-A9A0B10AE0E0}" presName="sibTrans" presStyleCnt="0"/>
      <dgm:spPr/>
    </dgm:pt>
    <dgm:pt modelId="{BEBC14FF-9A7B-3E41-835A-E6EF29D0DDFA}" type="pres">
      <dgm:prSet presAssocID="{DE473C00-8C55-4D86-B90B-3572389642EC}" presName="node" presStyleLbl="node1" presStyleIdx="1" presStyleCnt="24">
        <dgm:presLayoutVars>
          <dgm:bulletEnabled val="1"/>
        </dgm:presLayoutVars>
      </dgm:prSet>
      <dgm:spPr/>
    </dgm:pt>
    <dgm:pt modelId="{38948046-C21A-9143-B9E3-CDA561C8BEB6}" type="pres">
      <dgm:prSet presAssocID="{A2237D1A-5224-4E06-8C47-58FCE4687269}" presName="sibTrans" presStyleCnt="0"/>
      <dgm:spPr/>
    </dgm:pt>
    <dgm:pt modelId="{6FD54692-4CEA-7843-9655-7349F89E9A43}" type="pres">
      <dgm:prSet presAssocID="{051B1184-3CF0-4D82-ADFD-D8A72C600D43}" presName="node" presStyleLbl="node1" presStyleIdx="2" presStyleCnt="24">
        <dgm:presLayoutVars>
          <dgm:bulletEnabled val="1"/>
        </dgm:presLayoutVars>
      </dgm:prSet>
      <dgm:spPr/>
    </dgm:pt>
    <dgm:pt modelId="{753F037F-E0BB-584B-9F14-21F2D4B52F25}" type="pres">
      <dgm:prSet presAssocID="{AB9A7565-3490-4833-A213-D914852C3FF4}" presName="sibTrans" presStyleCnt="0"/>
      <dgm:spPr/>
    </dgm:pt>
    <dgm:pt modelId="{0EE6650C-F349-6A42-B06F-C7E1B71B29EF}" type="pres">
      <dgm:prSet presAssocID="{9D7B3DBF-B875-4E50-994B-9DF6B88BE18E}" presName="node" presStyleLbl="node1" presStyleIdx="3" presStyleCnt="24">
        <dgm:presLayoutVars>
          <dgm:bulletEnabled val="1"/>
        </dgm:presLayoutVars>
      </dgm:prSet>
      <dgm:spPr/>
    </dgm:pt>
    <dgm:pt modelId="{31BD1E74-7382-CC4E-93BE-53FB249E463A}" type="pres">
      <dgm:prSet presAssocID="{988A54D8-9039-4E66-ABEA-B0328652D556}" presName="sibTrans" presStyleCnt="0"/>
      <dgm:spPr/>
    </dgm:pt>
    <dgm:pt modelId="{9848553D-FF4C-1F4F-AF87-62268196BE85}" type="pres">
      <dgm:prSet presAssocID="{19956592-3C5A-4DDA-A3FB-34464CB926CA}" presName="node" presStyleLbl="node1" presStyleIdx="4" presStyleCnt="24">
        <dgm:presLayoutVars>
          <dgm:bulletEnabled val="1"/>
        </dgm:presLayoutVars>
      </dgm:prSet>
      <dgm:spPr/>
    </dgm:pt>
    <dgm:pt modelId="{F2DB8A4A-7480-F54B-9F8E-388AD48A68EF}" type="pres">
      <dgm:prSet presAssocID="{96F6FBFA-CCFA-48F2-8398-FBFE21537371}" presName="sibTrans" presStyleCnt="0"/>
      <dgm:spPr/>
    </dgm:pt>
    <dgm:pt modelId="{0FD69E03-FB86-874E-B1FE-2DD5218BCA92}" type="pres">
      <dgm:prSet presAssocID="{2861384E-953F-408D-8595-D89B7CBBCB30}" presName="node" presStyleLbl="node1" presStyleIdx="5" presStyleCnt="24">
        <dgm:presLayoutVars>
          <dgm:bulletEnabled val="1"/>
        </dgm:presLayoutVars>
      </dgm:prSet>
      <dgm:spPr/>
    </dgm:pt>
    <dgm:pt modelId="{04661DBF-419D-F44C-AC14-92B377EAB673}" type="pres">
      <dgm:prSet presAssocID="{C1409640-987C-40CC-A65B-AB4B3A1320E2}" presName="sibTrans" presStyleCnt="0"/>
      <dgm:spPr/>
    </dgm:pt>
    <dgm:pt modelId="{255D031B-836E-5A45-9D68-CD2F635C53CD}" type="pres">
      <dgm:prSet presAssocID="{0A0A1C57-A456-4396-B825-9EF8EC0FD383}" presName="node" presStyleLbl="node1" presStyleIdx="6" presStyleCnt="24">
        <dgm:presLayoutVars>
          <dgm:bulletEnabled val="1"/>
        </dgm:presLayoutVars>
      </dgm:prSet>
      <dgm:spPr/>
    </dgm:pt>
    <dgm:pt modelId="{1C652AC9-A7EE-EC40-A6CA-B76E66D01B2C}" type="pres">
      <dgm:prSet presAssocID="{AA1992E8-A514-4001-A750-77583AC871D0}" presName="sibTrans" presStyleCnt="0"/>
      <dgm:spPr/>
    </dgm:pt>
    <dgm:pt modelId="{AA9BABC3-B96F-0E43-AFF0-FCB32909E5F0}" type="pres">
      <dgm:prSet presAssocID="{313F14BC-69D0-4C22-8F94-85EA1846F553}" presName="node" presStyleLbl="node1" presStyleIdx="7" presStyleCnt="24">
        <dgm:presLayoutVars>
          <dgm:bulletEnabled val="1"/>
        </dgm:presLayoutVars>
      </dgm:prSet>
      <dgm:spPr/>
    </dgm:pt>
    <dgm:pt modelId="{E0DAC0B0-8A7F-A745-A662-D31D3EC918B4}" type="pres">
      <dgm:prSet presAssocID="{8AC346BD-C409-4E21-982F-BEE7F38C8B61}" presName="sibTrans" presStyleCnt="0"/>
      <dgm:spPr/>
    </dgm:pt>
    <dgm:pt modelId="{DCDDF48D-69DF-684A-8F93-2CDD341B4B35}" type="pres">
      <dgm:prSet presAssocID="{918111EF-0619-46B6-B15B-D49DD6D7A6D9}" presName="node" presStyleLbl="node1" presStyleIdx="8" presStyleCnt="24">
        <dgm:presLayoutVars>
          <dgm:bulletEnabled val="1"/>
        </dgm:presLayoutVars>
      </dgm:prSet>
      <dgm:spPr/>
    </dgm:pt>
    <dgm:pt modelId="{B8AAB180-EB8C-2F4E-B720-FA53E8E4C784}" type="pres">
      <dgm:prSet presAssocID="{24444827-C804-496A-B91E-4A6281C53F08}" presName="sibTrans" presStyleCnt="0"/>
      <dgm:spPr/>
    </dgm:pt>
    <dgm:pt modelId="{4130F81E-7894-ED4E-AEF7-DCB8A14D5E0F}" type="pres">
      <dgm:prSet presAssocID="{949DBA97-8382-47B2-996C-A90D693992F1}" presName="node" presStyleLbl="node1" presStyleIdx="9" presStyleCnt="24">
        <dgm:presLayoutVars>
          <dgm:bulletEnabled val="1"/>
        </dgm:presLayoutVars>
      </dgm:prSet>
      <dgm:spPr/>
    </dgm:pt>
    <dgm:pt modelId="{F7FF9218-A5C0-404B-BB25-2ACC6A727BFD}" type="pres">
      <dgm:prSet presAssocID="{106B1F20-3F12-4838-94E4-D8C4553594C7}" presName="sibTrans" presStyleCnt="0"/>
      <dgm:spPr/>
    </dgm:pt>
    <dgm:pt modelId="{0744DC80-7C27-6344-B440-0A2483F8390F}" type="pres">
      <dgm:prSet presAssocID="{4A2A6DFA-ACD3-4CC9-9208-D2BCC5179B14}" presName="node" presStyleLbl="node1" presStyleIdx="10" presStyleCnt="24">
        <dgm:presLayoutVars>
          <dgm:bulletEnabled val="1"/>
        </dgm:presLayoutVars>
      </dgm:prSet>
      <dgm:spPr/>
    </dgm:pt>
    <dgm:pt modelId="{1570CDBB-B3CA-BC44-AE5E-9DF30DB45CE1}" type="pres">
      <dgm:prSet presAssocID="{4AA9ED65-62E9-4CA8-B76B-7160CA7A2706}" presName="sibTrans" presStyleCnt="0"/>
      <dgm:spPr/>
    </dgm:pt>
    <dgm:pt modelId="{7916ADDE-64AB-3843-AFEF-2DF94BA113B0}" type="pres">
      <dgm:prSet presAssocID="{76C9E0B6-90F4-48DC-BE52-EFBD25F1C456}" presName="node" presStyleLbl="node1" presStyleIdx="11" presStyleCnt="24">
        <dgm:presLayoutVars>
          <dgm:bulletEnabled val="1"/>
        </dgm:presLayoutVars>
      </dgm:prSet>
      <dgm:spPr/>
    </dgm:pt>
    <dgm:pt modelId="{3A670DC3-B253-6545-A6AD-EA4BE027656D}" type="pres">
      <dgm:prSet presAssocID="{2476AB08-77E0-47EF-8445-5F5F61DF9488}" presName="sibTrans" presStyleCnt="0"/>
      <dgm:spPr/>
    </dgm:pt>
    <dgm:pt modelId="{DCD10BC2-0DB8-C145-B410-F79C99B0EDF9}" type="pres">
      <dgm:prSet presAssocID="{6DA92226-EC1D-4146-99DF-736779CFBAD1}" presName="node" presStyleLbl="node1" presStyleIdx="12" presStyleCnt="24">
        <dgm:presLayoutVars>
          <dgm:bulletEnabled val="1"/>
        </dgm:presLayoutVars>
      </dgm:prSet>
      <dgm:spPr/>
    </dgm:pt>
    <dgm:pt modelId="{B9975D16-3737-7D40-B3D9-7CA14C836C0F}" type="pres">
      <dgm:prSet presAssocID="{DD796E40-13C4-47E5-8D6C-322BE805CC49}" presName="sibTrans" presStyleCnt="0"/>
      <dgm:spPr/>
    </dgm:pt>
    <dgm:pt modelId="{8A74A875-B28A-DC46-843E-2F224897DA0A}" type="pres">
      <dgm:prSet presAssocID="{E418A2D0-2F8E-43CD-9FAD-97DC1FE9643E}" presName="node" presStyleLbl="node1" presStyleIdx="13" presStyleCnt="24">
        <dgm:presLayoutVars>
          <dgm:bulletEnabled val="1"/>
        </dgm:presLayoutVars>
      </dgm:prSet>
      <dgm:spPr/>
    </dgm:pt>
    <dgm:pt modelId="{4BC21D61-6A9A-154A-BA3D-1BA9C3892238}" type="pres">
      <dgm:prSet presAssocID="{9C10EE6D-D439-4176-B4B7-5AB151DD4D87}" presName="sibTrans" presStyleCnt="0"/>
      <dgm:spPr/>
    </dgm:pt>
    <dgm:pt modelId="{36E59104-41C3-704F-B3EE-AEE2E5B95DA9}" type="pres">
      <dgm:prSet presAssocID="{D147E506-2E99-4DC9-AAB3-A21E7F030402}" presName="node" presStyleLbl="node1" presStyleIdx="14" presStyleCnt="24">
        <dgm:presLayoutVars>
          <dgm:bulletEnabled val="1"/>
        </dgm:presLayoutVars>
      </dgm:prSet>
      <dgm:spPr/>
    </dgm:pt>
    <dgm:pt modelId="{3FC287F8-CE35-044C-ABBE-989CDD859F52}" type="pres">
      <dgm:prSet presAssocID="{4E565AB6-31C9-4F93-9324-6BC0D4B2762A}" presName="sibTrans" presStyleCnt="0"/>
      <dgm:spPr/>
    </dgm:pt>
    <dgm:pt modelId="{A3657E6F-A889-8A4C-AD6B-717B24BA4B40}" type="pres">
      <dgm:prSet presAssocID="{57C4A1C8-EB78-4394-9A86-01FC67B54A39}" presName="node" presStyleLbl="node1" presStyleIdx="15" presStyleCnt="24">
        <dgm:presLayoutVars>
          <dgm:bulletEnabled val="1"/>
        </dgm:presLayoutVars>
      </dgm:prSet>
      <dgm:spPr/>
    </dgm:pt>
    <dgm:pt modelId="{3EA9F811-98B1-2F45-87E0-EAC1EE88F65E}" type="pres">
      <dgm:prSet presAssocID="{60A25036-C47F-4904-9C6F-EA52BE9365D3}" presName="sibTrans" presStyleCnt="0"/>
      <dgm:spPr/>
    </dgm:pt>
    <dgm:pt modelId="{F03996B6-B96C-7C4A-B44E-1B0317F50FAE}" type="pres">
      <dgm:prSet presAssocID="{57658605-35DD-475C-A9F1-275AF04435A6}" presName="node" presStyleLbl="node1" presStyleIdx="16" presStyleCnt="24">
        <dgm:presLayoutVars>
          <dgm:bulletEnabled val="1"/>
        </dgm:presLayoutVars>
      </dgm:prSet>
      <dgm:spPr/>
    </dgm:pt>
    <dgm:pt modelId="{2856BAC9-FF99-3846-A029-74FE09E1D17E}" type="pres">
      <dgm:prSet presAssocID="{5C1674D1-47EC-4B8F-BB27-406F68E59091}" presName="sibTrans" presStyleCnt="0"/>
      <dgm:spPr/>
    </dgm:pt>
    <dgm:pt modelId="{71595035-5EB4-B347-BA1C-D933FF325A06}" type="pres">
      <dgm:prSet presAssocID="{1EBDAC39-A681-46B7-A5E4-1F0C012D69AB}" presName="node" presStyleLbl="node1" presStyleIdx="17" presStyleCnt="24">
        <dgm:presLayoutVars>
          <dgm:bulletEnabled val="1"/>
        </dgm:presLayoutVars>
      </dgm:prSet>
      <dgm:spPr/>
    </dgm:pt>
    <dgm:pt modelId="{45172C10-DF27-594F-8404-6E8B92A72CAF}" type="pres">
      <dgm:prSet presAssocID="{A376A7DA-2AC7-4BCF-B101-0ED50123E17C}" presName="sibTrans" presStyleCnt="0"/>
      <dgm:spPr/>
    </dgm:pt>
    <dgm:pt modelId="{DF8D64C3-7C5F-4E43-9DF6-76BDB1B0766A}" type="pres">
      <dgm:prSet presAssocID="{A321F258-281C-4C5C-9607-2FEE19E97FEA}" presName="node" presStyleLbl="node1" presStyleIdx="18" presStyleCnt="24">
        <dgm:presLayoutVars>
          <dgm:bulletEnabled val="1"/>
        </dgm:presLayoutVars>
      </dgm:prSet>
      <dgm:spPr/>
    </dgm:pt>
    <dgm:pt modelId="{F7466270-6986-7745-815C-8796401DA2D1}" type="pres">
      <dgm:prSet presAssocID="{5D5F0540-3A0F-4470-A925-90EAB5D2F355}" presName="sibTrans" presStyleCnt="0"/>
      <dgm:spPr/>
    </dgm:pt>
    <dgm:pt modelId="{BA760CE3-8B16-A842-B119-5B795202E7D7}" type="pres">
      <dgm:prSet presAssocID="{000B2337-C89D-4C7C-921F-73566FCEED4D}" presName="node" presStyleLbl="node1" presStyleIdx="19" presStyleCnt="24">
        <dgm:presLayoutVars>
          <dgm:bulletEnabled val="1"/>
        </dgm:presLayoutVars>
      </dgm:prSet>
      <dgm:spPr/>
    </dgm:pt>
    <dgm:pt modelId="{3C98BAC6-F326-1E45-90D6-A91FCAF8F2CB}" type="pres">
      <dgm:prSet presAssocID="{F4037257-E0AB-43A6-B4D2-960DFB0A92C0}" presName="sibTrans" presStyleCnt="0"/>
      <dgm:spPr/>
    </dgm:pt>
    <dgm:pt modelId="{8B88599A-ABCF-214C-B63D-E2536CD5E9C2}" type="pres">
      <dgm:prSet presAssocID="{D3A1689E-78E9-479F-9DD9-4D6A3E30E1FA}" presName="node" presStyleLbl="node1" presStyleIdx="20" presStyleCnt="24">
        <dgm:presLayoutVars>
          <dgm:bulletEnabled val="1"/>
        </dgm:presLayoutVars>
      </dgm:prSet>
      <dgm:spPr/>
    </dgm:pt>
    <dgm:pt modelId="{FA68763F-B180-4A48-91A3-62D7C12FEE8C}" type="pres">
      <dgm:prSet presAssocID="{800B68E2-B2F1-4BBB-8EA8-33FB059F8CCA}" presName="sibTrans" presStyleCnt="0"/>
      <dgm:spPr/>
    </dgm:pt>
    <dgm:pt modelId="{777DD137-213E-304D-9569-B51F2A670067}" type="pres">
      <dgm:prSet presAssocID="{86B2D2E1-8C5A-445E-82AB-21B50931F3EA}" presName="node" presStyleLbl="node1" presStyleIdx="21" presStyleCnt="24">
        <dgm:presLayoutVars>
          <dgm:bulletEnabled val="1"/>
        </dgm:presLayoutVars>
      </dgm:prSet>
      <dgm:spPr/>
    </dgm:pt>
    <dgm:pt modelId="{2B3DB18D-D072-9449-A120-1AF5BBE335D3}" type="pres">
      <dgm:prSet presAssocID="{B661420D-13BB-4F55-8A72-2DDD2ACAC6A8}" presName="sibTrans" presStyleCnt="0"/>
      <dgm:spPr/>
    </dgm:pt>
    <dgm:pt modelId="{2AEC6551-82CF-0340-A784-9532A5FC61FF}" type="pres">
      <dgm:prSet presAssocID="{C0D8B3E5-4E07-4002-A5F1-40F6D991AF46}" presName="node" presStyleLbl="node1" presStyleIdx="22" presStyleCnt="24">
        <dgm:presLayoutVars>
          <dgm:bulletEnabled val="1"/>
        </dgm:presLayoutVars>
      </dgm:prSet>
      <dgm:spPr/>
    </dgm:pt>
    <dgm:pt modelId="{FCA64FAD-FA8C-374D-8509-2E0671A00AE9}" type="pres">
      <dgm:prSet presAssocID="{CD7209F4-C47C-46E8-99FA-49DB281E7689}" presName="sibTrans" presStyleCnt="0"/>
      <dgm:spPr/>
    </dgm:pt>
    <dgm:pt modelId="{87EEDAA8-0786-224F-917F-D6AFCD6641C9}" type="pres">
      <dgm:prSet presAssocID="{6C93265A-B799-4653-905A-81836D807604}" presName="node" presStyleLbl="node1" presStyleIdx="23" presStyleCnt="24">
        <dgm:presLayoutVars>
          <dgm:bulletEnabled val="1"/>
        </dgm:presLayoutVars>
      </dgm:prSet>
      <dgm:spPr/>
    </dgm:pt>
  </dgm:ptLst>
  <dgm:cxnLst>
    <dgm:cxn modelId="{F65EB10B-25E4-3F41-89D2-FA71F3CAE787}" type="presOf" srcId="{051B1184-3CF0-4D82-ADFD-D8A72C600D43}" destId="{6FD54692-4CEA-7843-9655-7349F89E9A43}" srcOrd="0" destOrd="0" presId="urn:microsoft.com/office/officeart/2005/8/layout/default"/>
    <dgm:cxn modelId="{1043800E-9EA6-6E45-8DB8-FD4FAA4FF7DA}" type="presOf" srcId="{313F14BC-69D0-4C22-8F94-85EA1846F553}" destId="{AA9BABC3-B96F-0E43-AFF0-FCB32909E5F0}" srcOrd="0" destOrd="0" presId="urn:microsoft.com/office/officeart/2005/8/layout/default"/>
    <dgm:cxn modelId="{47E3720F-F28F-41F8-8A61-271C9A9180D3}" srcId="{1834ED87-2909-4DCE-B712-C404A695611A}" destId="{57658605-35DD-475C-A9F1-275AF04435A6}" srcOrd="16" destOrd="0" parTransId="{124D9B7F-1244-45FC-89E7-00E6128F3774}" sibTransId="{5C1674D1-47EC-4B8F-BB27-406F68E59091}"/>
    <dgm:cxn modelId="{C27E9510-EDF0-4C3C-9AB5-69148728C789}" srcId="{1834ED87-2909-4DCE-B712-C404A695611A}" destId="{9D7B3DBF-B875-4E50-994B-9DF6B88BE18E}" srcOrd="3" destOrd="0" parTransId="{DBC3D67F-2087-4CCA-AF34-6B5022590B72}" sibTransId="{988A54D8-9039-4E66-ABEA-B0328652D556}"/>
    <dgm:cxn modelId="{D617B110-5287-4513-A866-598541C6DB04}" srcId="{1834ED87-2909-4DCE-B712-C404A695611A}" destId="{2861384E-953F-408D-8595-D89B7CBBCB30}" srcOrd="5" destOrd="0" parTransId="{1CAFB15F-E848-4377-BEAF-911831D7E2B3}" sibTransId="{C1409640-987C-40CC-A65B-AB4B3A1320E2}"/>
    <dgm:cxn modelId="{E04A9319-79E5-46A6-8D10-E5967FFBD2D3}" srcId="{1834ED87-2909-4DCE-B712-C404A695611A}" destId="{E418A2D0-2F8E-43CD-9FAD-97DC1FE9643E}" srcOrd="13" destOrd="0" parTransId="{98EA9431-9FDB-4773-868F-1AE9C06AF307}" sibTransId="{9C10EE6D-D439-4176-B4B7-5AB151DD4D87}"/>
    <dgm:cxn modelId="{4E119619-5CBA-264E-9B10-7CE5D449CC18}" type="presOf" srcId="{9D7B3DBF-B875-4E50-994B-9DF6B88BE18E}" destId="{0EE6650C-F349-6A42-B06F-C7E1B71B29EF}" srcOrd="0" destOrd="0" presId="urn:microsoft.com/office/officeart/2005/8/layout/default"/>
    <dgm:cxn modelId="{B167CB1A-32D8-DF42-8D26-07BDF67BF9F8}" type="presOf" srcId="{C0D8B3E5-4E07-4002-A5F1-40F6D991AF46}" destId="{2AEC6551-82CF-0340-A784-9532A5FC61FF}" srcOrd="0" destOrd="0" presId="urn:microsoft.com/office/officeart/2005/8/layout/default"/>
    <dgm:cxn modelId="{8407E61C-E83D-F549-96C5-5CA0DA529639}" type="presOf" srcId="{57658605-35DD-475C-A9F1-275AF04435A6}" destId="{F03996B6-B96C-7C4A-B44E-1B0317F50FAE}" srcOrd="0" destOrd="0" presId="urn:microsoft.com/office/officeart/2005/8/layout/default"/>
    <dgm:cxn modelId="{15ED261F-C7F7-4830-BDBC-5732D1CABC70}" srcId="{1834ED87-2909-4DCE-B712-C404A695611A}" destId="{949DBA97-8382-47B2-996C-A90D693992F1}" srcOrd="9" destOrd="0" parTransId="{B7F91555-3CA1-48C0-A0CB-60B7B7CADAD9}" sibTransId="{106B1F20-3F12-4838-94E4-D8C4553594C7}"/>
    <dgm:cxn modelId="{12EE502A-221C-8742-B6E4-193DE9CFE214}" type="presOf" srcId="{DE473C00-8C55-4D86-B90B-3572389642EC}" destId="{BEBC14FF-9A7B-3E41-835A-E6EF29D0DDFA}" srcOrd="0" destOrd="0" presId="urn:microsoft.com/office/officeart/2005/8/layout/default"/>
    <dgm:cxn modelId="{A849E02F-278E-4F5D-B8C5-69A858F628A7}" srcId="{1834ED87-2909-4DCE-B712-C404A695611A}" destId="{57C4A1C8-EB78-4394-9A86-01FC67B54A39}" srcOrd="15" destOrd="0" parTransId="{3E84F15F-E468-40CC-909E-3CFD59CA11D6}" sibTransId="{60A25036-C47F-4904-9C6F-EA52BE9365D3}"/>
    <dgm:cxn modelId="{2403E630-B9A8-464D-B734-20F63A444890}" type="presOf" srcId="{D147E506-2E99-4DC9-AAB3-A21E7F030402}" destId="{36E59104-41C3-704F-B3EE-AEE2E5B95DA9}" srcOrd="0" destOrd="0" presId="urn:microsoft.com/office/officeart/2005/8/layout/default"/>
    <dgm:cxn modelId="{A36DA53E-8F11-4BCC-BF86-E89719A1DCCF}" srcId="{1834ED87-2909-4DCE-B712-C404A695611A}" destId="{4A2A6DFA-ACD3-4CC9-9208-D2BCC5179B14}" srcOrd="10" destOrd="0" parTransId="{43A96568-B78D-4C13-808C-855BF0208668}" sibTransId="{4AA9ED65-62E9-4CA8-B76B-7160CA7A2706}"/>
    <dgm:cxn modelId="{A194ED4A-6D4B-483F-A1D0-DCE9812C247F}" srcId="{1834ED87-2909-4DCE-B712-C404A695611A}" destId="{1EBDAC39-A681-46B7-A5E4-1F0C012D69AB}" srcOrd="17" destOrd="0" parTransId="{7A09DA00-F827-4D4A-BF3B-79C7BD000677}" sibTransId="{A376A7DA-2AC7-4BCF-B101-0ED50123E17C}"/>
    <dgm:cxn modelId="{F907294D-7FCD-B040-BEF7-E69A8CB7205B}" type="presOf" srcId="{19956592-3C5A-4DDA-A3FB-34464CB926CA}" destId="{9848553D-FF4C-1F4F-AF87-62268196BE85}" srcOrd="0" destOrd="0" presId="urn:microsoft.com/office/officeart/2005/8/layout/default"/>
    <dgm:cxn modelId="{7623904D-06BB-604F-AA0F-A1BF9E32AFC0}" type="presOf" srcId="{1834ED87-2909-4DCE-B712-C404A695611A}" destId="{E796E3C8-B0AD-B74E-B0CC-D309F2BEDD3A}" srcOrd="0" destOrd="0" presId="urn:microsoft.com/office/officeart/2005/8/layout/default"/>
    <dgm:cxn modelId="{54CBF04D-EF1C-6C48-9D8B-5C489588B7DA}" type="presOf" srcId="{6DA92226-EC1D-4146-99DF-736779CFBAD1}" destId="{DCD10BC2-0DB8-C145-B410-F79C99B0EDF9}" srcOrd="0" destOrd="0" presId="urn:microsoft.com/office/officeart/2005/8/layout/default"/>
    <dgm:cxn modelId="{F57F2D53-14AC-4A0F-8832-60C27B76815A}" srcId="{1834ED87-2909-4DCE-B712-C404A695611A}" destId="{918111EF-0619-46B6-B15B-D49DD6D7A6D9}" srcOrd="8" destOrd="0" parTransId="{08456576-AC15-4C37-A517-3A05EFFEC719}" sibTransId="{24444827-C804-496A-B91E-4A6281C53F08}"/>
    <dgm:cxn modelId="{F9B7C858-0DFA-9C4A-9B81-AEC500B356F9}" type="presOf" srcId="{D3A1689E-78E9-479F-9DD9-4D6A3E30E1FA}" destId="{8B88599A-ABCF-214C-B63D-E2536CD5E9C2}" srcOrd="0" destOrd="0" presId="urn:microsoft.com/office/officeart/2005/8/layout/default"/>
    <dgm:cxn modelId="{9822715D-B59D-D64E-9F4F-A5E878319580}" type="presOf" srcId="{5C8B5418-5E16-4E24-95E9-F57D079A11B5}" destId="{20E00D0D-D621-1441-A971-2222FD137D65}" srcOrd="0" destOrd="0" presId="urn:microsoft.com/office/officeart/2005/8/layout/default"/>
    <dgm:cxn modelId="{A684BE63-1895-8C4E-8232-3C57A5556A1B}" type="presOf" srcId="{86B2D2E1-8C5A-445E-82AB-21B50931F3EA}" destId="{777DD137-213E-304D-9569-B51F2A670067}" srcOrd="0" destOrd="0" presId="urn:microsoft.com/office/officeart/2005/8/layout/default"/>
    <dgm:cxn modelId="{93910C6A-7F5D-4D3E-A865-A65CAEFB3D75}" srcId="{1834ED87-2909-4DCE-B712-C404A695611A}" destId="{19956592-3C5A-4DDA-A3FB-34464CB926CA}" srcOrd="4" destOrd="0" parTransId="{8864D58F-F57A-446A-9EFC-E133DEC8BBF0}" sibTransId="{96F6FBFA-CCFA-48F2-8398-FBFE21537371}"/>
    <dgm:cxn modelId="{5D75B274-33CF-4227-8A41-5707FC624FF5}" srcId="{1834ED87-2909-4DCE-B712-C404A695611A}" destId="{6DA92226-EC1D-4146-99DF-736779CFBAD1}" srcOrd="12" destOrd="0" parTransId="{53F590F0-C059-43C6-8C02-9AB17E7E5811}" sibTransId="{DD796E40-13C4-47E5-8D6C-322BE805CC49}"/>
    <dgm:cxn modelId="{A1C8CD74-D167-E246-949A-6CBAFC6C9698}" type="presOf" srcId="{918111EF-0619-46B6-B15B-D49DD6D7A6D9}" destId="{DCDDF48D-69DF-684A-8F93-2CDD341B4B35}" srcOrd="0" destOrd="0" presId="urn:microsoft.com/office/officeart/2005/8/layout/default"/>
    <dgm:cxn modelId="{FF5E2286-B705-4047-A8C1-5EBB8E6C36B9}" type="presOf" srcId="{57C4A1C8-EB78-4394-9A86-01FC67B54A39}" destId="{A3657E6F-A889-8A4C-AD6B-717B24BA4B40}" srcOrd="0" destOrd="0" presId="urn:microsoft.com/office/officeart/2005/8/layout/default"/>
    <dgm:cxn modelId="{BCF12488-B65E-CB43-8A66-F4C71D24CABB}" type="presOf" srcId="{4A2A6DFA-ACD3-4CC9-9208-D2BCC5179B14}" destId="{0744DC80-7C27-6344-B440-0A2483F8390F}" srcOrd="0" destOrd="0" presId="urn:microsoft.com/office/officeart/2005/8/layout/default"/>
    <dgm:cxn modelId="{923ACC88-9D3D-44CB-8279-7E007C46F1BC}" srcId="{1834ED87-2909-4DCE-B712-C404A695611A}" destId="{A321F258-281C-4C5C-9607-2FEE19E97FEA}" srcOrd="18" destOrd="0" parTransId="{A2523E2A-DB25-42EA-ADC5-092A47E26737}" sibTransId="{5D5F0540-3A0F-4470-A925-90EAB5D2F355}"/>
    <dgm:cxn modelId="{6813838B-A163-43E1-835B-3F1282AF0C58}" srcId="{1834ED87-2909-4DCE-B712-C404A695611A}" destId="{76C9E0B6-90F4-48DC-BE52-EFBD25F1C456}" srcOrd="11" destOrd="0" parTransId="{37DD1BA1-7207-4C6E-87E1-1AF1B4BD3F88}" sibTransId="{2476AB08-77E0-47EF-8445-5F5F61DF9488}"/>
    <dgm:cxn modelId="{FF0AED99-3886-484D-A376-F903B3F4FC18}" type="presOf" srcId="{A321F258-281C-4C5C-9607-2FEE19E97FEA}" destId="{DF8D64C3-7C5F-4E43-9DF6-76BDB1B0766A}" srcOrd="0" destOrd="0" presId="urn:microsoft.com/office/officeart/2005/8/layout/default"/>
    <dgm:cxn modelId="{7F46869E-2FB3-4737-9F9C-C088CADF9558}" srcId="{1834ED87-2909-4DCE-B712-C404A695611A}" destId="{000B2337-C89D-4C7C-921F-73566FCEED4D}" srcOrd="19" destOrd="0" parTransId="{8A172C48-EC55-43DA-B521-0BA6C694EB7B}" sibTransId="{F4037257-E0AB-43A6-B4D2-960DFB0A92C0}"/>
    <dgm:cxn modelId="{3FD7EFAC-2C30-5244-B200-A0870F7E6E66}" type="presOf" srcId="{6C93265A-B799-4653-905A-81836D807604}" destId="{87EEDAA8-0786-224F-917F-D6AFCD6641C9}" srcOrd="0" destOrd="0" presId="urn:microsoft.com/office/officeart/2005/8/layout/default"/>
    <dgm:cxn modelId="{34BFECB4-57F2-D44A-AEFC-1B7FA7AB4300}" type="presOf" srcId="{0A0A1C57-A456-4396-B825-9EF8EC0FD383}" destId="{255D031B-836E-5A45-9D68-CD2F635C53CD}" srcOrd="0" destOrd="0" presId="urn:microsoft.com/office/officeart/2005/8/layout/default"/>
    <dgm:cxn modelId="{13716BB6-2C0D-3847-9150-00FF1241283B}" type="presOf" srcId="{949DBA97-8382-47B2-996C-A90D693992F1}" destId="{4130F81E-7894-ED4E-AEF7-DCB8A14D5E0F}" srcOrd="0" destOrd="0" presId="urn:microsoft.com/office/officeart/2005/8/layout/default"/>
    <dgm:cxn modelId="{6CA94BB9-ECE4-EC4A-95DC-4F7C26AD5A81}" type="presOf" srcId="{E418A2D0-2F8E-43CD-9FAD-97DC1FE9643E}" destId="{8A74A875-B28A-DC46-843E-2F224897DA0A}" srcOrd="0" destOrd="0" presId="urn:microsoft.com/office/officeart/2005/8/layout/default"/>
    <dgm:cxn modelId="{5F6015BA-831F-4800-9867-EA8EF6DB042D}" srcId="{1834ED87-2909-4DCE-B712-C404A695611A}" destId="{D3A1689E-78E9-479F-9DD9-4D6A3E30E1FA}" srcOrd="20" destOrd="0" parTransId="{0E66C402-DECF-43B6-A7F0-47C520B3AC34}" sibTransId="{800B68E2-B2F1-4BBB-8EA8-33FB059F8CCA}"/>
    <dgm:cxn modelId="{C9A409C4-DEEC-E144-99FA-923E4D62CCA8}" type="presOf" srcId="{76C9E0B6-90F4-48DC-BE52-EFBD25F1C456}" destId="{7916ADDE-64AB-3843-AFEF-2DF94BA113B0}" srcOrd="0" destOrd="0" presId="urn:microsoft.com/office/officeart/2005/8/layout/default"/>
    <dgm:cxn modelId="{C00198C7-E120-48C0-9B1C-9AD1CBC823D5}" srcId="{1834ED87-2909-4DCE-B712-C404A695611A}" destId="{86B2D2E1-8C5A-445E-82AB-21B50931F3EA}" srcOrd="21" destOrd="0" parTransId="{AD771102-1DEC-4839-9F44-8BD88B4E034B}" sibTransId="{B661420D-13BB-4F55-8A72-2DDD2ACAC6A8}"/>
    <dgm:cxn modelId="{9EA05BCB-162F-3E40-9F87-1DB24E803889}" type="presOf" srcId="{1EBDAC39-A681-46B7-A5E4-1F0C012D69AB}" destId="{71595035-5EB4-B347-BA1C-D933FF325A06}" srcOrd="0" destOrd="0" presId="urn:microsoft.com/office/officeart/2005/8/layout/default"/>
    <dgm:cxn modelId="{48BEFFCD-70C4-314C-8CE8-5AF72DB3EC79}" type="presOf" srcId="{2861384E-953F-408D-8595-D89B7CBBCB30}" destId="{0FD69E03-FB86-874E-B1FE-2DD5218BCA92}" srcOrd="0" destOrd="0" presId="urn:microsoft.com/office/officeart/2005/8/layout/default"/>
    <dgm:cxn modelId="{98C783D0-AA7D-40A7-ABA7-99155A404CC9}" srcId="{1834ED87-2909-4DCE-B712-C404A695611A}" destId="{0A0A1C57-A456-4396-B825-9EF8EC0FD383}" srcOrd="6" destOrd="0" parTransId="{1A9CBB06-AC6E-4011-806B-B8F177A09A5B}" sibTransId="{AA1992E8-A514-4001-A750-77583AC871D0}"/>
    <dgm:cxn modelId="{A56E13D5-3A29-4F57-99C7-EAA26957F788}" srcId="{1834ED87-2909-4DCE-B712-C404A695611A}" destId="{D147E506-2E99-4DC9-AAB3-A21E7F030402}" srcOrd="14" destOrd="0" parTransId="{07865922-BE59-4EFA-B250-406410379CA8}" sibTransId="{4E565AB6-31C9-4F93-9324-6BC0D4B2762A}"/>
    <dgm:cxn modelId="{A74822DC-F1D8-4421-BD82-7CB90DBE4AEB}" srcId="{1834ED87-2909-4DCE-B712-C404A695611A}" destId="{5C8B5418-5E16-4E24-95E9-F57D079A11B5}" srcOrd="0" destOrd="0" parTransId="{E1460AEE-F00B-425E-B25E-BD70088EC48B}" sibTransId="{D0535DE5-3114-427E-AF6B-A9A0B10AE0E0}"/>
    <dgm:cxn modelId="{B55B4DE2-C74C-48A0-86EB-0CD1FE8DFAA4}" srcId="{1834ED87-2909-4DCE-B712-C404A695611A}" destId="{313F14BC-69D0-4C22-8F94-85EA1846F553}" srcOrd="7" destOrd="0" parTransId="{7BEE7456-858F-4B03-A730-A3E14857E8DB}" sibTransId="{8AC346BD-C409-4E21-982F-BEE7F38C8B61}"/>
    <dgm:cxn modelId="{20B4A0E3-5494-46DA-B698-1517E784C9C5}" srcId="{1834ED87-2909-4DCE-B712-C404A695611A}" destId="{6C93265A-B799-4653-905A-81836D807604}" srcOrd="23" destOrd="0" parTransId="{31B0E5B9-2191-4DE5-BACE-75C69BB61291}" sibTransId="{5815F6D3-F7EF-4599-B2C7-3DBBE1D9B57E}"/>
    <dgm:cxn modelId="{887D39E6-5751-4F4C-A95E-1FB8E9269437}" srcId="{1834ED87-2909-4DCE-B712-C404A695611A}" destId="{051B1184-3CF0-4D82-ADFD-D8A72C600D43}" srcOrd="2" destOrd="0" parTransId="{A7CA340E-6AA9-48B9-9DA6-578C35C175FB}" sibTransId="{AB9A7565-3490-4833-A213-D914852C3FF4}"/>
    <dgm:cxn modelId="{15139DEA-57EB-F247-BF68-94478CDD04EF}" type="presOf" srcId="{000B2337-C89D-4C7C-921F-73566FCEED4D}" destId="{BA760CE3-8B16-A842-B119-5B795202E7D7}" srcOrd="0" destOrd="0" presId="urn:microsoft.com/office/officeart/2005/8/layout/default"/>
    <dgm:cxn modelId="{3E7442F8-83AC-4850-A57C-9BB1FAEFE08C}" srcId="{1834ED87-2909-4DCE-B712-C404A695611A}" destId="{DE473C00-8C55-4D86-B90B-3572389642EC}" srcOrd="1" destOrd="0" parTransId="{29E10742-1CDA-4370-BC98-FB627D8894AB}" sibTransId="{A2237D1A-5224-4E06-8C47-58FCE4687269}"/>
    <dgm:cxn modelId="{790680F8-D11D-47E3-976A-2C9AB68C1D3A}" srcId="{1834ED87-2909-4DCE-B712-C404A695611A}" destId="{C0D8B3E5-4E07-4002-A5F1-40F6D991AF46}" srcOrd="22" destOrd="0" parTransId="{48D1F5E9-A2FC-49AD-96F6-5DDD6D77B662}" sibTransId="{CD7209F4-C47C-46E8-99FA-49DB281E7689}"/>
    <dgm:cxn modelId="{9830FA11-2586-3744-BA5D-AAD83CBCF8E1}" type="presParOf" srcId="{E796E3C8-B0AD-B74E-B0CC-D309F2BEDD3A}" destId="{20E00D0D-D621-1441-A971-2222FD137D65}" srcOrd="0" destOrd="0" presId="urn:microsoft.com/office/officeart/2005/8/layout/default"/>
    <dgm:cxn modelId="{CB311277-3F79-984F-98E6-AC58DC0677CE}" type="presParOf" srcId="{E796E3C8-B0AD-B74E-B0CC-D309F2BEDD3A}" destId="{7A843E86-E046-864B-8C3E-264012BD44F4}" srcOrd="1" destOrd="0" presId="urn:microsoft.com/office/officeart/2005/8/layout/default"/>
    <dgm:cxn modelId="{7C57FC2D-9660-5C4E-8435-0FF8DA6867F9}" type="presParOf" srcId="{E796E3C8-B0AD-B74E-B0CC-D309F2BEDD3A}" destId="{BEBC14FF-9A7B-3E41-835A-E6EF29D0DDFA}" srcOrd="2" destOrd="0" presId="urn:microsoft.com/office/officeart/2005/8/layout/default"/>
    <dgm:cxn modelId="{6D68498F-6D63-5147-A3CF-B8F8B5F32535}" type="presParOf" srcId="{E796E3C8-B0AD-B74E-B0CC-D309F2BEDD3A}" destId="{38948046-C21A-9143-B9E3-CDA561C8BEB6}" srcOrd="3" destOrd="0" presId="urn:microsoft.com/office/officeart/2005/8/layout/default"/>
    <dgm:cxn modelId="{8673E14A-658B-634B-A7DD-5DF39407C95C}" type="presParOf" srcId="{E796E3C8-B0AD-B74E-B0CC-D309F2BEDD3A}" destId="{6FD54692-4CEA-7843-9655-7349F89E9A43}" srcOrd="4" destOrd="0" presId="urn:microsoft.com/office/officeart/2005/8/layout/default"/>
    <dgm:cxn modelId="{26BF43F4-3E6D-5D4B-AF0D-B7162FA1A3FB}" type="presParOf" srcId="{E796E3C8-B0AD-B74E-B0CC-D309F2BEDD3A}" destId="{753F037F-E0BB-584B-9F14-21F2D4B52F25}" srcOrd="5" destOrd="0" presId="urn:microsoft.com/office/officeart/2005/8/layout/default"/>
    <dgm:cxn modelId="{DD5F6426-D655-B442-B8EC-E621B9D3CE2E}" type="presParOf" srcId="{E796E3C8-B0AD-B74E-B0CC-D309F2BEDD3A}" destId="{0EE6650C-F349-6A42-B06F-C7E1B71B29EF}" srcOrd="6" destOrd="0" presId="urn:microsoft.com/office/officeart/2005/8/layout/default"/>
    <dgm:cxn modelId="{5B13DDAD-05F8-294A-A0A9-7D90904D62FF}" type="presParOf" srcId="{E796E3C8-B0AD-B74E-B0CC-D309F2BEDD3A}" destId="{31BD1E74-7382-CC4E-93BE-53FB249E463A}" srcOrd="7" destOrd="0" presId="urn:microsoft.com/office/officeart/2005/8/layout/default"/>
    <dgm:cxn modelId="{F885E85C-F5CF-DB44-B0BA-A9DAD4F81350}" type="presParOf" srcId="{E796E3C8-B0AD-B74E-B0CC-D309F2BEDD3A}" destId="{9848553D-FF4C-1F4F-AF87-62268196BE85}" srcOrd="8" destOrd="0" presId="urn:microsoft.com/office/officeart/2005/8/layout/default"/>
    <dgm:cxn modelId="{C7F33C27-11B4-5F4C-B7AB-FAB608EE3FB3}" type="presParOf" srcId="{E796E3C8-B0AD-B74E-B0CC-D309F2BEDD3A}" destId="{F2DB8A4A-7480-F54B-9F8E-388AD48A68EF}" srcOrd="9" destOrd="0" presId="urn:microsoft.com/office/officeart/2005/8/layout/default"/>
    <dgm:cxn modelId="{3E9F1DE1-4D89-D64B-85F2-402A3020D059}" type="presParOf" srcId="{E796E3C8-B0AD-B74E-B0CC-D309F2BEDD3A}" destId="{0FD69E03-FB86-874E-B1FE-2DD5218BCA92}" srcOrd="10" destOrd="0" presId="urn:microsoft.com/office/officeart/2005/8/layout/default"/>
    <dgm:cxn modelId="{C4D9B718-E9CE-444E-9659-70B691C5D478}" type="presParOf" srcId="{E796E3C8-B0AD-B74E-B0CC-D309F2BEDD3A}" destId="{04661DBF-419D-F44C-AC14-92B377EAB673}" srcOrd="11" destOrd="0" presId="urn:microsoft.com/office/officeart/2005/8/layout/default"/>
    <dgm:cxn modelId="{0D194D96-346C-0E4F-B8DF-A104CF709230}" type="presParOf" srcId="{E796E3C8-B0AD-B74E-B0CC-D309F2BEDD3A}" destId="{255D031B-836E-5A45-9D68-CD2F635C53CD}" srcOrd="12" destOrd="0" presId="urn:microsoft.com/office/officeart/2005/8/layout/default"/>
    <dgm:cxn modelId="{EC6F2559-A886-214C-AEA2-53CCAE287F58}" type="presParOf" srcId="{E796E3C8-B0AD-B74E-B0CC-D309F2BEDD3A}" destId="{1C652AC9-A7EE-EC40-A6CA-B76E66D01B2C}" srcOrd="13" destOrd="0" presId="urn:microsoft.com/office/officeart/2005/8/layout/default"/>
    <dgm:cxn modelId="{21515AB6-B410-5D4B-A368-CD9E073A5B92}" type="presParOf" srcId="{E796E3C8-B0AD-B74E-B0CC-D309F2BEDD3A}" destId="{AA9BABC3-B96F-0E43-AFF0-FCB32909E5F0}" srcOrd="14" destOrd="0" presId="urn:microsoft.com/office/officeart/2005/8/layout/default"/>
    <dgm:cxn modelId="{744395D4-D067-F643-A2FB-E9EEB172D4C6}" type="presParOf" srcId="{E796E3C8-B0AD-B74E-B0CC-D309F2BEDD3A}" destId="{E0DAC0B0-8A7F-A745-A662-D31D3EC918B4}" srcOrd="15" destOrd="0" presId="urn:microsoft.com/office/officeart/2005/8/layout/default"/>
    <dgm:cxn modelId="{7F7930D6-D8E0-DD4B-BCF3-6C3F2778F074}" type="presParOf" srcId="{E796E3C8-B0AD-B74E-B0CC-D309F2BEDD3A}" destId="{DCDDF48D-69DF-684A-8F93-2CDD341B4B35}" srcOrd="16" destOrd="0" presId="urn:microsoft.com/office/officeart/2005/8/layout/default"/>
    <dgm:cxn modelId="{7223078E-0040-C04A-8A73-AFC0519F1A17}" type="presParOf" srcId="{E796E3C8-B0AD-B74E-B0CC-D309F2BEDD3A}" destId="{B8AAB180-EB8C-2F4E-B720-FA53E8E4C784}" srcOrd="17" destOrd="0" presId="urn:microsoft.com/office/officeart/2005/8/layout/default"/>
    <dgm:cxn modelId="{6D8D5DCA-B07A-074D-9B8B-DBB9ECDEC853}" type="presParOf" srcId="{E796E3C8-B0AD-B74E-B0CC-D309F2BEDD3A}" destId="{4130F81E-7894-ED4E-AEF7-DCB8A14D5E0F}" srcOrd="18" destOrd="0" presId="urn:microsoft.com/office/officeart/2005/8/layout/default"/>
    <dgm:cxn modelId="{0C7B147D-E6F4-EE46-9887-2EECB10B703A}" type="presParOf" srcId="{E796E3C8-B0AD-B74E-B0CC-D309F2BEDD3A}" destId="{F7FF9218-A5C0-404B-BB25-2ACC6A727BFD}" srcOrd="19" destOrd="0" presId="urn:microsoft.com/office/officeart/2005/8/layout/default"/>
    <dgm:cxn modelId="{2C1FD58E-9E84-D545-9CB8-8E3364E486C8}" type="presParOf" srcId="{E796E3C8-B0AD-B74E-B0CC-D309F2BEDD3A}" destId="{0744DC80-7C27-6344-B440-0A2483F8390F}" srcOrd="20" destOrd="0" presId="urn:microsoft.com/office/officeart/2005/8/layout/default"/>
    <dgm:cxn modelId="{A8BE44B2-C6D6-2D4B-ABFA-D5E427977CCB}" type="presParOf" srcId="{E796E3C8-B0AD-B74E-B0CC-D309F2BEDD3A}" destId="{1570CDBB-B3CA-BC44-AE5E-9DF30DB45CE1}" srcOrd="21" destOrd="0" presId="urn:microsoft.com/office/officeart/2005/8/layout/default"/>
    <dgm:cxn modelId="{F13313D5-B45C-854D-8321-3D3F58005B27}" type="presParOf" srcId="{E796E3C8-B0AD-B74E-B0CC-D309F2BEDD3A}" destId="{7916ADDE-64AB-3843-AFEF-2DF94BA113B0}" srcOrd="22" destOrd="0" presId="urn:microsoft.com/office/officeart/2005/8/layout/default"/>
    <dgm:cxn modelId="{8285C6A8-8D23-CB44-8E76-AD967D372B58}" type="presParOf" srcId="{E796E3C8-B0AD-B74E-B0CC-D309F2BEDD3A}" destId="{3A670DC3-B253-6545-A6AD-EA4BE027656D}" srcOrd="23" destOrd="0" presId="urn:microsoft.com/office/officeart/2005/8/layout/default"/>
    <dgm:cxn modelId="{684C7017-5AC1-6443-9927-66E856A7293A}" type="presParOf" srcId="{E796E3C8-B0AD-B74E-B0CC-D309F2BEDD3A}" destId="{DCD10BC2-0DB8-C145-B410-F79C99B0EDF9}" srcOrd="24" destOrd="0" presId="urn:microsoft.com/office/officeart/2005/8/layout/default"/>
    <dgm:cxn modelId="{21452585-6CEE-C145-8B7F-8E2186A82D82}" type="presParOf" srcId="{E796E3C8-B0AD-B74E-B0CC-D309F2BEDD3A}" destId="{B9975D16-3737-7D40-B3D9-7CA14C836C0F}" srcOrd="25" destOrd="0" presId="urn:microsoft.com/office/officeart/2005/8/layout/default"/>
    <dgm:cxn modelId="{7562E91B-E31A-0E48-8CD4-8956DBBBE86F}" type="presParOf" srcId="{E796E3C8-B0AD-B74E-B0CC-D309F2BEDD3A}" destId="{8A74A875-B28A-DC46-843E-2F224897DA0A}" srcOrd="26" destOrd="0" presId="urn:microsoft.com/office/officeart/2005/8/layout/default"/>
    <dgm:cxn modelId="{D8F67884-F303-6643-9FCC-407F32F2B1D2}" type="presParOf" srcId="{E796E3C8-B0AD-B74E-B0CC-D309F2BEDD3A}" destId="{4BC21D61-6A9A-154A-BA3D-1BA9C3892238}" srcOrd="27" destOrd="0" presId="urn:microsoft.com/office/officeart/2005/8/layout/default"/>
    <dgm:cxn modelId="{5A90C36A-B461-374F-8F66-66801F69E3A5}" type="presParOf" srcId="{E796E3C8-B0AD-B74E-B0CC-D309F2BEDD3A}" destId="{36E59104-41C3-704F-B3EE-AEE2E5B95DA9}" srcOrd="28" destOrd="0" presId="urn:microsoft.com/office/officeart/2005/8/layout/default"/>
    <dgm:cxn modelId="{44D7E712-8EB4-9043-9B30-0333FDC7B7CE}" type="presParOf" srcId="{E796E3C8-B0AD-B74E-B0CC-D309F2BEDD3A}" destId="{3FC287F8-CE35-044C-ABBE-989CDD859F52}" srcOrd="29" destOrd="0" presId="urn:microsoft.com/office/officeart/2005/8/layout/default"/>
    <dgm:cxn modelId="{307A0F12-1B44-8145-A415-BDF1D28BC52E}" type="presParOf" srcId="{E796E3C8-B0AD-B74E-B0CC-D309F2BEDD3A}" destId="{A3657E6F-A889-8A4C-AD6B-717B24BA4B40}" srcOrd="30" destOrd="0" presId="urn:microsoft.com/office/officeart/2005/8/layout/default"/>
    <dgm:cxn modelId="{A7B902EE-575C-A747-88E3-A737F161D0FF}" type="presParOf" srcId="{E796E3C8-B0AD-B74E-B0CC-D309F2BEDD3A}" destId="{3EA9F811-98B1-2F45-87E0-EAC1EE88F65E}" srcOrd="31" destOrd="0" presId="urn:microsoft.com/office/officeart/2005/8/layout/default"/>
    <dgm:cxn modelId="{C0537CE0-327C-1544-B14D-B1DD25A5DD67}" type="presParOf" srcId="{E796E3C8-B0AD-B74E-B0CC-D309F2BEDD3A}" destId="{F03996B6-B96C-7C4A-B44E-1B0317F50FAE}" srcOrd="32" destOrd="0" presId="urn:microsoft.com/office/officeart/2005/8/layout/default"/>
    <dgm:cxn modelId="{0D7A50D6-E558-1848-84BB-C5DAD7927A56}" type="presParOf" srcId="{E796E3C8-B0AD-B74E-B0CC-D309F2BEDD3A}" destId="{2856BAC9-FF99-3846-A029-74FE09E1D17E}" srcOrd="33" destOrd="0" presId="urn:microsoft.com/office/officeart/2005/8/layout/default"/>
    <dgm:cxn modelId="{4081304C-841E-5A48-AA31-533A5A7EDA11}" type="presParOf" srcId="{E796E3C8-B0AD-B74E-B0CC-D309F2BEDD3A}" destId="{71595035-5EB4-B347-BA1C-D933FF325A06}" srcOrd="34" destOrd="0" presId="urn:microsoft.com/office/officeart/2005/8/layout/default"/>
    <dgm:cxn modelId="{23D925BA-2784-4847-BB3C-9432F1D0FC93}" type="presParOf" srcId="{E796E3C8-B0AD-B74E-B0CC-D309F2BEDD3A}" destId="{45172C10-DF27-594F-8404-6E8B92A72CAF}" srcOrd="35" destOrd="0" presId="urn:microsoft.com/office/officeart/2005/8/layout/default"/>
    <dgm:cxn modelId="{54CE5C32-5A9C-084D-BF90-43863EE39776}" type="presParOf" srcId="{E796E3C8-B0AD-B74E-B0CC-D309F2BEDD3A}" destId="{DF8D64C3-7C5F-4E43-9DF6-76BDB1B0766A}" srcOrd="36" destOrd="0" presId="urn:microsoft.com/office/officeart/2005/8/layout/default"/>
    <dgm:cxn modelId="{73974170-1C2C-124A-AD48-2B3488F6F6B6}" type="presParOf" srcId="{E796E3C8-B0AD-B74E-B0CC-D309F2BEDD3A}" destId="{F7466270-6986-7745-815C-8796401DA2D1}" srcOrd="37" destOrd="0" presId="urn:microsoft.com/office/officeart/2005/8/layout/default"/>
    <dgm:cxn modelId="{3E147784-12BF-9746-9CFD-91F5446046E2}" type="presParOf" srcId="{E796E3C8-B0AD-B74E-B0CC-D309F2BEDD3A}" destId="{BA760CE3-8B16-A842-B119-5B795202E7D7}" srcOrd="38" destOrd="0" presId="urn:microsoft.com/office/officeart/2005/8/layout/default"/>
    <dgm:cxn modelId="{83970F9F-31F4-B749-9357-FFE9C446E36A}" type="presParOf" srcId="{E796E3C8-B0AD-B74E-B0CC-D309F2BEDD3A}" destId="{3C98BAC6-F326-1E45-90D6-A91FCAF8F2CB}" srcOrd="39" destOrd="0" presId="urn:microsoft.com/office/officeart/2005/8/layout/default"/>
    <dgm:cxn modelId="{FA6B3C54-5A56-E54D-A8BB-E8AE9049C45A}" type="presParOf" srcId="{E796E3C8-B0AD-B74E-B0CC-D309F2BEDD3A}" destId="{8B88599A-ABCF-214C-B63D-E2536CD5E9C2}" srcOrd="40" destOrd="0" presId="urn:microsoft.com/office/officeart/2005/8/layout/default"/>
    <dgm:cxn modelId="{AB3287EA-D36E-5846-A7C3-444E2AE6A63B}" type="presParOf" srcId="{E796E3C8-B0AD-B74E-B0CC-D309F2BEDD3A}" destId="{FA68763F-B180-4A48-91A3-62D7C12FEE8C}" srcOrd="41" destOrd="0" presId="urn:microsoft.com/office/officeart/2005/8/layout/default"/>
    <dgm:cxn modelId="{E9DC4810-51CA-5845-A620-68931784A575}" type="presParOf" srcId="{E796E3C8-B0AD-B74E-B0CC-D309F2BEDD3A}" destId="{777DD137-213E-304D-9569-B51F2A670067}" srcOrd="42" destOrd="0" presId="urn:microsoft.com/office/officeart/2005/8/layout/default"/>
    <dgm:cxn modelId="{E4E40887-DB9A-8E44-8618-33BD1894C353}" type="presParOf" srcId="{E796E3C8-B0AD-B74E-B0CC-D309F2BEDD3A}" destId="{2B3DB18D-D072-9449-A120-1AF5BBE335D3}" srcOrd="43" destOrd="0" presId="urn:microsoft.com/office/officeart/2005/8/layout/default"/>
    <dgm:cxn modelId="{73DDCF19-9DCB-0D46-BDE1-F1A5A7F95088}" type="presParOf" srcId="{E796E3C8-B0AD-B74E-B0CC-D309F2BEDD3A}" destId="{2AEC6551-82CF-0340-A784-9532A5FC61FF}" srcOrd="44" destOrd="0" presId="urn:microsoft.com/office/officeart/2005/8/layout/default"/>
    <dgm:cxn modelId="{9623F257-2531-9846-B3CE-475A5E8A96B4}" type="presParOf" srcId="{E796E3C8-B0AD-B74E-B0CC-D309F2BEDD3A}" destId="{FCA64FAD-FA8C-374D-8509-2E0671A00AE9}" srcOrd="45" destOrd="0" presId="urn:microsoft.com/office/officeart/2005/8/layout/default"/>
    <dgm:cxn modelId="{47268A9C-8184-BE4B-B32A-05E88BDC6CF7}" type="presParOf" srcId="{E796E3C8-B0AD-B74E-B0CC-D309F2BEDD3A}" destId="{87EEDAA8-0786-224F-917F-D6AFCD6641C9}" srcOrd="4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8ADD0E-26C7-4391-B157-C0FD3A18BD9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BF2E7AD-D35E-4695-BA04-6742BB6B35AA}">
      <dgm:prSet/>
      <dgm:spPr/>
      <dgm:t>
        <a:bodyPr/>
        <a:lstStyle/>
        <a:p>
          <a:pPr>
            <a:lnSpc>
              <a:spcPct val="100000"/>
            </a:lnSpc>
          </a:pPr>
          <a:r>
            <a:rPr lang="en-US"/>
            <a:t>We were able to concentrate our efforts and keep on track since we knew what we were working for when we started the project.</a:t>
          </a:r>
        </a:p>
      </dgm:t>
    </dgm:pt>
    <dgm:pt modelId="{D71F0CEE-9FFA-4608-9304-7143E3E35490}" type="parTrans" cxnId="{B083F6CB-BF7C-490B-9FF5-89CBAC57DE5C}">
      <dgm:prSet/>
      <dgm:spPr/>
      <dgm:t>
        <a:bodyPr/>
        <a:lstStyle/>
        <a:p>
          <a:endParaRPr lang="en-US"/>
        </a:p>
      </dgm:t>
    </dgm:pt>
    <dgm:pt modelId="{3D8424D1-1B55-469E-91B6-DFA446CA93C1}" type="sibTrans" cxnId="{B083F6CB-BF7C-490B-9FF5-89CBAC57DE5C}">
      <dgm:prSet/>
      <dgm:spPr/>
      <dgm:t>
        <a:bodyPr/>
        <a:lstStyle/>
        <a:p>
          <a:endParaRPr lang="en-US"/>
        </a:p>
      </dgm:t>
    </dgm:pt>
    <dgm:pt modelId="{9DC14D59-DAB5-4614-8E6E-8FBB7CE318FF}">
      <dgm:prSet/>
      <dgm:spPr/>
      <dgm:t>
        <a:bodyPr/>
        <a:lstStyle/>
        <a:p>
          <a:pPr>
            <a:lnSpc>
              <a:spcPct val="100000"/>
            </a:lnSpc>
          </a:pPr>
          <a:r>
            <a:rPr lang="en-US"/>
            <a:t>You were able to divide the job into more manageable chunks and establish more reasonable deadlines because of the thorough preparation we completed before beginning the project.</a:t>
          </a:r>
        </a:p>
      </dgm:t>
    </dgm:pt>
    <dgm:pt modelId="{DBCDC304-E9F3-4E96-9D19-EE34975B2AA2}" type="parTrans" cxnId="{685635DE-0952-4D94-8821-8DB4F803C0FF}">
      <dgm:prSet/>
      <dgm:spPr/>
      <dgm:t>
        <a:bodyPr/>
        <a:lstStyle/>
        <a:p>
          <a:endParaRPr lang="en-US"/>
        </a:p>
      </dgm:t>
    </dgm:pt>
    <dgm:pt modelId="{CA7E9BA3-D279-446A-8EE0-008CD6A2780F}" type="sibTrans" cxnId="{685635DE-0952-4D94-8821-8DB4F803C0FF}">
      <dgm:prSet/>
      <dgm:spPr/>
      <dgm:t>
        <a:bodyPr/>
        <a:lstStyle/>
        <a:p>
          <a:endParaRPr lang="en-US"/>
        </a:p>
      </dgm:t>
    </dgm:pt>
    <dgm:pt modelId="{E6AF8A80-5FAF-4901-B2B2-29F228D368BC}">
      <dgm:prSet/>
      <dgm:spPr/>
      <dgm:t>
        <a:bodyPr/>
        <a:lstStyle/>
        <a:p>
          <a:pPr>
            <a:lnSpc>
              <a:spcPct val="100000"/>
            </a:lnSpc>
          </a:pPr>
          <a:r>
            <a:rPr lang="en-US"/>
            <a:t>The project continued to go without a hitch since we were able to creatively address any issues that emerged.</a:t>
          </a:r>
        </a:p>
      </dgm:t>
    </dgm:pt>
    <dgm:pt modelId="{E117BBFF-1CD3-464A-B7CB-9D9FEFC904D3}" type="parTrans" cxnId="{306127E8-3F73-49AD-8361-191B0AFFCE65}">
      <dgm:prSet/>
      <dgm:spPr/>
      <dgm:t>
        <a:bodyPr/>
        <a:lstStyle/>
        <a:p>
          <a:endParaRPr lang="en-US"/>
        </a:p>
      </dgm:t>
    </dgm:pt>
    <dgm:pt modelId="{3E365352-B9AE-4A48-BC2F-8755A2FDFF83}" type="sibTrans" cxnId="{306127E8-3F73-49AD-8361-191B0AFFCE65}">
      <dgm:prSet/>
      <dgm:spPr/>
      <dgm:t>
        <a:bodyPr/>
        <a:lstStyle/>
        <a:p>
          <a:endParaRPr lang="en-US"/>
        </a:p>
      </dgm:t>
    </dgm:pt>
    <dgm:pt modelId="{5EB41C48-85B7-4387-A963-22FE4A909528}">
      <dgm:prSet/>
      <dgm:spPr/>
      <dgm:t>
        <a:bodyPr/>
        <a:lstStyle/>
        <a:p>
          <a:pPr>
            <a:lnSpc>
              <a:spcPct val="100000"/>
            </a:lnSpc>
          </a:pPr>
          <a:r>
            <a:rPr lang="en-US"/>
            <a:t>We stayed in charge and managed to complete the great deal of work that was assigned to us in the little time that was available. We accomplished a lot by making user story meetings a top priority.</a:t>
          </a:r>
        </a:p>
      </dgm:t>
    </dgm:pt>
    <dgm:pt modelId="{5EEB1CA2-4A6C-4C2D-BF52-25C68CDFD187}" type="parTrans" cxnId="{3E552FFB-D17B-48D1-948A-76FA70319408}">
      <dgm:prSet/>
      <dgm:spPr/>
      <dgm:t>
        <a:bodyPr/>
        <a:lstStyle/>
        <a:p>
          <a:endParaRPr lang="en-US"/>
        </a:p>
      </dgm:t>
    </dgm:pt>
    <dgm:pt modelId="{D36241D4-368A-4903-A0EC-81321DF4B07E}" type="sibTrans" cxnId="{3E552FFB-D17B-48D1-948A-76FA70319408}">
      <dgm:prSet/>
      <dgm:spPr/>
      <dgm:t>
        <a:bodyPr/>
        <a:lstStyle/>
        <a:p>
          <a:endParaRPr lang="en-US"/>
        </a:p>
      </dgm:t>
    </dgm:pt>
    <dgm:pt modelId="{5002D9EC-D3B4-4F79-B1B5-3479C0F674B3}" type="pres">
      <dgm:prSet presAssocID="{BD8ADD0E-26C7-4391-B157-C0FD3A18BD92}" presName="root" presStyleCnt="0">
        <dgm:presLayoutVars>
          <dgm:dir/>
          <dgm:resizeHandles val="exact"/>
        </dgm:presLayoutVars>
      </dgm:prSet>
      <dgm:spPr/>
    </dgm:pt>
    <dgm:pt modelId="{BD55CE47-A5CA-4F9A-8E11-F536000F61B6}" type="pres">
      <dgm:prSet presAssocID="{3BF2E7AD-D35E-4695-BA04-6742BB6B35AA}" presName="compNode" presStyleCnt="0"/>
      <dgm:spPr/>
    </dgm:pt>
    <dgm:pt modelId="{C3EB99A5-D58D-4837-82DF-153F815EEA9F}" type="pres">
      <dgm:prSet presAssocID="{3BF2E7AD-D35E-4695-BA04-6742BB6B35AA}" presName="bgRect" presStyleLbl="bgShp" presStyleIdx="0" presStyleCnt="4"/>
      <dgm:spPr/>
    </dgm:pt>
    <dgm:pt modelId="{292B2715-32EA-4975-A8A4-49F4DFFE814B}" type="pres">
      <dgm:prSet presAssocID="{3BF2E7AD-D35E-4695-BA04-6742BB6B35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AD68673E-F3B3-433B-AF9A-7123FCE19697}" type="pres">
      <dgm:prSet presAssocID="{3BF2E7AD-D35E-4695-BA04-6742BB6B35AA}" presName="spaceRect" presStyleCnt="0"/>
      <dgm:spPr/>
    </dgm:pt>
    <dgm:pt modelId="{F5194345-11C2-48BA-AE21-8471DE00AE5F}" type="pres">
      <dgm:prSet presAssocID="{3BF2E7AD-D35E-4695-BA04-6742BB6B35AA}" presName="parTx" presStyleLbl="revTx" presStyleIdx="0" presStyleCnt="4">
        <dgm:presLayoutVars>
          <dgm:chMax val="0"/>
          <dgm:chPref val="0"/>
        </dgm:presLayoutVars>
      </dgm:prSet>
      <dgm:spPr/>
    </dgm:pt>
    <dgm:pt modelId="{95997C5E-29FF-4DF1-A5A4-072B45AEB1CE}" type="pres">
      <dgm:prSet presAssocID="{3D8424D1-1B55-469E-91B6-DFA446CA93C1}" presName="sibTrans" presStyleCnt="0"/>
      <dgm:spPr/>
    </dgm:pt>
    <dgm:pt modelId="{B904F778-2B92-4318-A615-7B75F66977BA}" type="pres">
      <dgm:prSet presAssocID="{9DC14D59-DAB5-4614-8E6E-8FBB7CE318FF}" presName="compNode" presStyleCnt="0"/>
      <dgm:spPr/>
    </dgm:pt>
    <dgm:pt modelId="{5DAE7CEF-18AC-43DD-82FB-3587287C2D82}" type="pres">
      <dgm:prSet presAssocID="{9DC14D59-DAB5-4614-8E6E-8FBB7CE318FF}" presName="bgRect" presStyleLbl="bgShp" presStyleIdx="1" presStyleCnt="4"/>
      <dgm:spPr/>
    </dgm:pt>
    <dgm:pt modelId="{CEEE1AD6-D3A4-4CBA-9E05-CB0F5B9F03B4}" type="pres">
      <dgm:prSet presAssocID="{9DC14D59-DAB5-4614-8E6E-8FBB7CE318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99C08C12-F36A-45E7-999F-C4041287485D}" type="pres">
      <dgm:prSet presAssocID="{9DC14D59-DAB5-4614-8E6E-8FBB7CE318FF}" presName="spaceRect" presStyleCnt="0"/>
      <dgm:spPr/>
    </dgm:pt>
    <dgm:pt modelId="{6664CF54-3B32-49C9-9FFC-63118CE7F55E}" type="pres">
      <dgm:prSet presAssocID="{9DC14D59-DAB5-4614-8E6E-8FBB7CE318FF}" presName="parTx" presStyleLbl="revTx" presStyleIdx="1" presStyleCnt="4">
        <dgm:presLayoutVars>
          <dgm:chMax val="0"/>
          <dgm:chPref val="0"/>
        </dgm:presLayoutVars>
      </dgm:prSet>
      <dgm:spPr/>
    </dgm:pt>
    <dgm:pt modelId="{652C0E92-769C-482A-98C0-53CE5CA3CEF2}" type="pres">
      <dgm:prSet presAssocID="{CA7E9BA3-D279-446A-8EE0-008CD6A2780F}" presName="sibTrans" presStyleCnt="0"/>
      <dgm:spPr/>
    </dgm:pt>
    <dgm:pt modelId="{C30908D2-8DE4-4DC5-BE86-80A3DFBB3C2F}" type="pres">
      <dgm:prSet presAssocID="{E6AF8A80-5FAF-4901-B2B2-29F228D368BC}" presName="compNode" presStyleCnt="0"/>
      <dgm:spPr/>
    </dgm:pt>
    <dgm:pt modelId="{8BC315E0-EDC4-4D1C-8644-7F4421BA692B}" type="pres">
      <dgm:prSet presAssocID="{E6AF8A80-5FAF-4901-B2B2-29F228D368BC}" presName="bgRect" presStyleLbl="bgShp" presStyleIdx="2" presStyleCnt="4"/>
      <dgm:spPr/>
    </dgm:pt>
    <dgm:pt modelId="{25CF57BA-8F88-4AC9-8250-D30BE4551591}" type="pres">
      <dgm:prSet presAssocID="{E6AF8A80-5FAF-4901-B2B2-29F228D368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394D245A-F684-4A11-BE5B-DF4D49D316B1}" type="pres">
      <dgm:prSet presAssocID="{E6AF8A80-5FAF-4901-B2B2-29F228D368BC}" presName="spaceRect" presStyleCnt="0"/>
      <dgm:spPr/>
    </dgm:pt>
    <dgm:pt modelId="{06AB874F-745B-4E7B-9B38-B5730D0ED641}" type="pres">
      <dgm:prSet presAssocID="{E6AF8A80-5FAF-4901-B2B2-29F228D368BC}" presName="parTx" presStyleLbl="revTx" presStyleIdx="2" presStyleCnt="4">
        <dgm:presLayoutVars>
          <dgm:chMax val="0"/>
          <dgm:chPref val="0"/>
        </dgm:presLayoutVars>
      </dgm:prSet>
      <dgm:spPr/>
    </dgm:pt>
    <dgm:pt modelId="{5C8A6FDB-CCD4-4EDC-81F5-A4161B936419}" type="pres">
      <dgm:prSet presAssocID="{3E365352-B9AE-4A48-BC2F-8755A2FDFF83}" presName="sibTrans" presStyleCnt="0"/>
      <dgm:spPr/>
    </dgm:pt>
    <dgm:pt modelId="{95A31A3A-970A-4831-9854-C72904D9B3FE}" type="pres">
      <dgm:prSet presAssocID="{5EB41C48-85B7-4387-A963-22FE4A909528}" presName="compNode" presStyleCnt="0"/>
      <dgm:spPr/>
    </dgm:pt>
    <dgm:pt modelId="{D00FDBE3-E508-47A8-9E31-D998B1EE0517}" type="pres">
      <dgm:prSet presAssocID="{5EB41C48-85B7-4387-A963-22FE4A909528}" presName="bgRect" presStyleLbl="bgShp" presStyleIdx="3" presStyleCnt="4"/>
      <dgm:spPr/>
    </dgm:pt>
    <dgm:pt modelId="{D5DDE5DE-D773-4345-B20D-0FAD1C1AEEB4}" type="pres">
      <dgm:prSet presAssocID="{5EB41C48-85B7-4387-A963-22FE4A90952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humbs Up Sign"/>
        </a:ext>
      </dgm:extLst>
    </dgm:pt>
    <dgm:pt modelId="{814224BD-412F-408A-A7A2-F9932B66B18E}" type="pres">
      <dgm:prSet presAssocID="{5EB41C48-85B7-4387-A963-22FE4A909528}" presName="spaceRect" presStyleCnt="0"/>
      <dgm:spPr/>
    </dgm:pt>
    <dgm:pt modelId="{34CA8D42-23E5-4C24-8603-302D92946BC5}" type="pres">
      <dgm:prSet presAssocID="{5EB41C48-85B7-4387-A963-22FE4A909528}" presName="parTx" presStyleLbl="revTx" presStyleIdx="3" presStyleCnt="4">
        <dgm:presLayoutVars>
          <dgm:chMax val="0"/>
          <dgm:chPref val="0"/>
        </dgm:presLayoutVars>
      </dgm:prSet>
      <dgm:spPr/>
    </dgm:pt>
  </dgm:ptLst>
  <dgm:cxnLst>
    <dgm:cxn modelId="{BB1E8E05-A309-460E-B7A9-08D8AECFAB86}" type="presOf" srcId="{BD8ADD0E-26C7-4391-B157-C0FD3A18BD92}" destId="{5002D9EC-D3B4-4F79-B1B5-3479C0F674B3}" srcOrd="0" destOrd="0" presId="urn:microsoft.com/office/officeart/2018/2/layout/IconVerticalSolidList"/>
    <dgm:cxn modelId="{AE8AFD39-7838-410D-8951-4BF4CB31673C}" type="presOf" srcId="{5EB41C48-85B7-4387-A963-22FE4A909528}" destId="{34CA8D42-23E5-4C24-8603-302D92946BC5}" srcOrd="0" destOrd="0" presId="urn:microsoft.com/office/officeart/2018/2/layout/IconVerticalSolidList"/>
    <dgm:cxn modelId="{52E8867B-6C6A-4D3E-B5F5-B3E5C25A5F1B}" type="presOf" srcId="{9DC14D59-DAB5-4614-8E6E-8FBB7CE318FF}" destId="{6664CF54-3B32-49C9-9FFC-63118CE7F55E}" srcOrd="0" destOrd="0" presId="urn:microsoft.com/office/officeart/2018/2/layout/IconVerticalSolidList"/>
    <dgm:cxn modelId="{2F92DE85-863C-422A-8DA7-503ECB49FF5F}" type="presOf" srcId="{E6AF8A80-5FAF-4901-B2B2-29F228D368BC}" destId="{06AB874F-745B-4E7B-9B38-B5730D0ED641}" srcOrd="0" destOrd="0" presId="urn:microsoft.com/office/officeart/2018/2/layout/IconVerticalSolidList"/>
    <dgm:cxn modelId="{B39DA7A8-3AFF-41AC-8DB8-FF5971BA9C43}" type="presOf" srcId="{3BF2E7AD-D35E-4695-BA04-6742BB6B35AA}" destId="{F5194345-11C2-48BA-AE21-8471DE00AE5F}" srcOrd="0" destOrd="0" presId="urn:microsoft.com/office/officeart/2018/2/layout/IconVerticalSolidList"/>
    <dgm:cxn modelId="{B083F6CB-BF7C-490B-9FF5-89CBAC57DE5C}" srcId="{BD8ADD0E-26C7-4391-B157-C0FD3A18BD92}" destId="{3BF2E7AD-D35E-4695-BA04-6742BB6B35AA}" srcOrd="0" destOrd="0" parTransId="{D71F0CEE-9FFA-4608-9304-7143E3E35490}" sibTransId="{3D8424D1-1B55-469E-91B6-DFA446CA93C1}"/>
    <dgm:cxn modelId="{685635DE-0952-4D94-8821-8DB4F803C0FF}" srcId="{BD8ADD0E-26C7-4391-B157-C0FD3A18BD92}" destId="{9DC14D59-DAB5-4614-8E6E-8FBB7CE318FF}" srcOrd="1" destOrd="0" parTransId="{DBCDC304-E9F3-4E96-9D19-EE34975B2AA2}" sibTransId="{CA7E9BA3-D279-446A-8EE0-008CD6A2780F}"/>
    <dgm:cxn modelId="{306127E8-3F73-49AD-8361-191B0AFFCE65}" srcId="{BD8ADD0E-26C7-4391-B157-C0FD3A18BD92}" destId="{E6AF8A80-5FAF-4901-B2B2-29F228D368BC}" srcOrd="2" destOrd="0" parTransId="{E117BBFF-1CD3-464A-B7CB-9D9FEFC904D3}" sibTransId="{3E365352-B9AE-4A48-BC2F-8755A2FDFF83}"/>
    <dgm:cxn modelId="{3E552FFB-D17B-48D1-948A-76FA70319408}" srcId="{BD8ADD0E-26C7-4391-B157-C0FD3A18BD92}" destId="{5EB41C48-85B7-4387-A963-22FE4A909528}" srcOrd="3" destOrd="0" parTransId="{5EEB1CA2-4A6C-4C2D-BF52-25C68CDFD187}" sibTransId="{D36241D4-368A-4903-A0EC-81321DF4B07E}"/>
    <dgm:cxn modelId="{67CAA5FE-861B-476E-AEEA-54F87840C451}" type="presParOf" srcId="{5002D9EC-D3B4-4F79-B1B5-3479C0F674B3}" destId="{BD55CE47-A5CA-4F9A-8E11-F536000F61B6}" srcOrd="0" destOrd="0" presId="urn:microsoft.com/office/officeart/2018/2/layout/IconVerticalSolidList"/>
    <dgm:cxn modelId="{45F4BB0F-D4C1-4ABC-AB1C-6B052E962838}" type="presParOf" srcId="{BD55CE47-A5CA-4F9A-8E11-F536000F61B6}" destId="{C3EB99A5-D58D-4837-82DF-153F815EEA9F}" srcOrd="0" destOrd="0" presId="urn:microsoft.com/office/officeart/2018/2/layout/IconVerticalSolidList"/>
    <dgm:cxn modelId="{EA5A4080-0D80-4E6B-B20F-1CD502C15EAD}" type="presParOf" srcId="{BD55CE47-A5CA-4F9A-8E11-F536000F61B6}" destId="{292B2715-32EA-4975-A8A4-49F4DFFE814B}" srcOrd="1" destOrd="0" presId="urn:microsoft.com/office/officeart/2018/2/layout/IconVerticalSolidList"/>
    <dgm:cxn modelId="{B0E2A620-4B43-49B7-9D2E-25E71946AD0A}" type="presParOf" srcId="{BD55CE47-A5CA-4F9A-8E11-F536000F61B6}" destId="{AD68673E-F3B3-433B-AF9A-7123FCE19697}" srcOrd="2" destOrd="0" presId="urn:microsoft.com/office/officeart/2018/2/layout/IconVerticalSolidList"/>
    <dgm:cxn modelId="{3B14FB60-5404-4339-8E28-4A2BD305EC5F}" type="presParOf" srcId="{BD55CE47-A5CA-4F9A-8E11-F536000F61B6}" destId="{F5194345-11C2-48BA-AE21-8471DE00AE5F}" srcOrd="3" destOrd="0" presId="urn:microsoft.com/office/officeart/2018/2/layout/IconVerticalSolidList"/>
    <dgm:cxn modelId="{DBBD4101-E1A6-4BF2-8DB5-55B5D87EC583}" type="presParOf" srcId="{5002D9EC-D3B4-4F79-B1B5-3479C0F674B3}" destId="{95997C5E-29FF-4DF1-A5A4-072B45AEB1CE}" srcOrd="1" destOrd="0" presId="urn:microsoft.com/office/officeart/2018/2/layout/IconVerticalSolidList"/>
    <dgm:cxn modelId="{A7DE96B5-B69D-468A-AED8-38DA44E33EFA}" type="presParOf" srcId="{5002D9EC-D3B4-4F79-B1B5-3479C0F674B3}" destId="{B904F778-2B92-4318-A615-7B75F66977BA}" srcOrd="2" destOrd="0" presId="urn:microsoft.com/office/officeart/2018/2/layout/IconVerticalSolidList"/>
    <dgm:cxn modelId="{AD09E90D-0A88-40B2-B7D0-0E4052B32060}" type="presParOf" srcId="{B904F778-2B92-4318-A615-7B75F66977BA}" destId="{5DAE7CEF-18AC-43DD-82FB-3587287C2D82}" srcOrd="0" destOrd="0" presId="urn:microsoft.com/office/officeart/2018/2/layout/IconVerticalSolidList"/>
    <dgm:cxn modelId="{1BF57D14-ACE3-4C90-8548-4A4B38F941B4}" type="presParOf" srcId="{B904F778-2B92-4318-A615-7B75F66977BA}" destId="{CEEE1AD6-D3A4-4CBA-9E05-CB0F5B9F03B4}" srcOrd="1" destOrd="0" presId="urn:microsoft.com/office/officeart/2018/2/layout/IconVerticalSolidList"/>
    <dgm:cxn modelId="{491EC2AE-196B-4340-AF34-86D4D73A4C96}" type="presParOf" srcId="{B904F778-2B92-4318-A615-7B75F66977BA}" destId="{99C08C12-F36A-45E7-999F-C4041287485D}" srcOrd="2" destOrd="0" presId="urn:microsoft.com/office/officeart/2018/2/layout/IconVerticalSolidList"/>
    <dgm:cxn modelId="{7E32D22C-4699-4EDD-8835-84AB09F5F388}" type="presParOf" srcId="{B904F778-2B92-4318-A615-7B75F66977BA}" destId="{6664CF54-3B32-49C9-9FFC-63118CE7F55E}" srcOrd="3" destOrd="0" presId="urn:microsoft.com/office/officeart/2018/2/layout/IconVerticalSolidList"/>
    <dgm:cxn modelId="{FE3E90B2-E78F-4AA9-A898-B4BC93FDC838}" type="presParOf" srcId="{5002D9EC-D3B4-4F79-B1B5-3479C0F674B3}" destId="{652C0E92-769C-482A-98C0-53CE5CA3CEF2}" srcOrd="3" destOrd="0" presId="urn:microsoft.com/office/officeart/2018/2/layout/IconVerticalSolidList"/>
    <dgm:cxn modelId="{626BDED0-5658-404B-92CD-ACD22090914A}" type="presParOf" srcId="{5002D9EC-D3B4-4F79-B1B5-3479C0F674B3}" destId="{C30908D2-8DE4-4DC5-BE86-80A3DFBB3C2F}" srcOrd="4" destOrd="0" presId="urn:microsoft.com/office/officeart/2018/2/layout/IconVerticalSolidList"/>
    <dgm:cxn modelId="{190BD812-D4EA-4EA9-9D31-D29F09358F29}" type="presParOf" srcId="{C30908D2-8DE4-4DC5-BE86-80A3DFBB3C2F}" destId="{8BC315E0-EDC4-4D1C-8644-7F4421BA692B}" srcOrd="0" destOrd="0" presId="urn:microsoft.com/office/officeart/2018/2/layout/IconVerticalSolidList"/>
    <dgm:cxn modelId="{A3879CB7-BB56-4792-932C-C4A016F7CFD2}" type="presParOf" srcId="{C30908D2-8DE4-4DC5-BE86-80A3DFBB3C2F}" destId="{25CF57BA-8F88-4AC9-8250-D30BE4551591}" srcOrd="1" destOrd="0" presId="urn:microsoft.com/office/officeart/2018/2/layout/IconVerticalSolidList"/>
    <dgm:cxn modelId="{9113DC45-093A-4134-B614-E5565957977F}" type="presParOf" srcId="{C30908D2-8DE4-4DC5-BE86-80A3DFBB3C2F}" destId="{394D245A-F684-4A11-BE5B-DF4D49D316B1}" srcOrd="2" destOrd="0" presId="urn:microsoft.com/office/officeart/2018/2/layout/IconVerticalSolidList"/>
    <dgm:cxn modelId="{EFE6F918-D65A-4F60-B272-FCE3AACB20AA}" type="presParOf" srcId="{C30908D2-8DE4-4DC5-BE86-80A3DFBB3C2F}" destId="{06AB874F-745B-4E7B-9B38-B5730D0ED641}" srcOrd="3" destOrd="0" presId="urn:microsoft.com/office/officeart/2018/2/layout/IconVerticalSolidList"/>
    <dgm:cxn modelId="{BEE52C11-9B29-4C2B-8D41-B2B0BE66CA64}" type="presParOf" srcId="{5002D9EC-D3B4-4F79-B1B5-3479C0F674B3}" destId="{5C8A6FDB-CCD4-4EDC-81F5-A4161B936419}" srcOrd="5" destOrd="0" presId="urn:microsoft.com/office/officeart/2018/2/layout/IconVerticalSolidList"/>
    <dgm:cxn modelId="{941D1A6A-1664-42B1-B6BA-1C805318B64A}" type="presParOf" srcId="{5002D9EC-D3B4-4F79-B1B5-3479C0F674B3}" destId="{95A31A3A-970A-4831-9854-C72904D9B3FE}" srcOrd="6" destOrd="0" presId="urn:microsoft.com/office/officeart/2018/2/layout/IconVerticalSolidList"/>
    <dgm:cxn modelId="{0580EC72-A039-4847-B1C2-C50D88AA78FF}" type="presParOf" srcId="{95A31A3A-970A-4831-9854-C72904D9B3FE}" destId="{D00FDBE3-E508-47A8-9E31-D998B1EE0517}" srcOrd="0" destOrd="0" presId="urn:microsoft.com/office/officeart/2018/2/layout/IconVerticalSolidList"/>
    <dgm:cxn modelId="{83DA3DDB-2A2D-45B7-B221-9C32C537E77E}" type="presParOf" srcId="{95A31A3A-970A-4831-9854-C72904D9B3FE}" destId="{D5DDE5DE-D773-4345-B20D-0FAD1C1AEEB4}" srcOrd="1" destOrd="0" presId="urn:microsoft.com/office/officeart/2018/2/layout/IconVerticalSolidList"/>
    <dgm:cxn modelId="{516BD3F8-F6EC-4978-AEEE-00ED304373FE}" type="presParOf" srcId="{95A31A3A-970A-4831-9854-C72904D9B3FE}" destId="{814224BD-412F-408A-A7A2-F9932B66B18E}" srcOrd="2" destOrd="0" presId="urn:microsoft.com/office/officeart/2018/2/layout/IconVerticalSolidList"/>
    <dgm:cxn modelId="{78846D79-2BB3-471C-94A2-0D97B13838A6}" type="presParOf" srcId="{95A31A3A-970A-4831-9854-C72904D9B3FE}" destId="{34CA8D42-23E5-4C24-8603-302D92946B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88ED17-3AED-4467-A316-7F525DF762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17E78B-47E1-490E-97A7-067F6CB251ED}">
      <dgm:prSet/>
      <dgm:spPr/>
      <dgm:t>
        <a:bodyPr/>
        <a:lstStyle/>
        <a:p>
          <a:pPr>
            <a:lnSpc>
              <a:spcPct val="100000"/>
            </a:lnSpc>
          </a:pPr>
          <a:r>
            <a:rPr lang="en-US"/>
            <a:t>We needed an extended amount of time to examine various items since the feedback process amongst everybody had problems.</a:t>
          </a:r>
        </a:p>
      </dgm:t>
    </dgm:pt>
    <dgm:pt modelId="{EFF13377-5C14-4764-9E43-DEC41AA34876}" type="parTrans" cxnId="{80134BBB-673F-447C-B17B-F866D5C7079E}">
      <dgm:prSet/>
      <dgm:spPr/>
      <dgm:t>
        <a:bodyPr/>
        <a:lstStyle/>
        <a:p>
          <a:endParaRPr lang="en-US"/>
        </a:p>
      </dgm:t>
    </dgm:pt>
    <dgm:pt modelId="{0BA9EDC2-645E-4504-AA33-E7C404ADF7C5}" type="sibTrans" cxnId="{80134BBB-673F-447C-B17B-F866D5C7079E}">
      <dgm:prSet/>
      <dgm:spPr/>
      <dgm:t>
        <a:bodyPr/>
        <a:lstStyle/>
        <a:p>
          <a:endParaRPr lang="en-US"/>
        </a:p>
      </dgm:t>
    </dgm:pt>
    <dgm:pt modelId="{A6B24A71-E85B-43C5-A3BF-D1BE83D36ABA}">
      <dgm:prSet/>
      <dgm:spPr/>
      <dgm:t>
        <a:bodyPr/>
        <a:lstStyle/>
        <a:p>
          <a:pPr>
            <a:lnSpc>
              <a:spcPct val="100000"/>
            </a:lnSpc>
          </a:pPr>
          <a:r>
            <a:rPr lang="en-US"/>
            <a:t>making of temporary graphics and test scenarios</a:t>
          </a:r>
        </a:p>
      </dgm:t>
    </dgm:pt>
    <dgm:pt modelId="{0B92D4A4-806E-461B-92BF-7848882F2000}" type="parTrans" cxnId="{F6DF733A-3954-462D-A847-04D102E9F8A6}">
      <dgm:prSet/>
      <dgm:spPr/>
      <dgm:t>
        <a:bodyPr/>
        <a:lstStyle/>
        <a:p>
          <a:endParaRPr lang="en-US"/>
        </a:p>
      </dgm:t>
    </dgm:pt>
    <dgm:pt modelId="{6C9CBEEA-2CFF-48AC-ACBE-537172A10FF9}" type="sibTrans" cxnId="{F6DF733A-3954-462D-A847-04D102E9F8A6}">
      <dgm:prSet/>
      <dgm:spPr/>
      <dgm:t>
        <a:bodyPr/>
        <a:lstStyle/>
        <a:p>
          <a:endParaRPr lang="en-US"/>
        </a:p>
      </dgm:t>
    </dgm:pt>
    <dgm:pt modelId="{2E671A6F-5946-4FC8-B61F-C291A7C437DB}">
      <dgm:prSet/>
      <dgm:spPr/>
      <dgm:t>
        <a:bodyPr/>
        <a:lstStyle/>
        <a:p>
          <a:pPr>
            <a:lnSpc>
              <a:spcPct val="100000"/>
            </a:lnSpc>
          </a:pPr>
          <a:r>
            <a:rPr lang="en-US"/>
            <a:t>collective bargaining each person should participate in their own way at work</a:t>
          </a:r>
        </a:p>
      </dgm:t>
    </dgm:pt>
    <dgm:pt modelId="{2FF83DCA-1A18-48B9-BDC0-F0E96068D5ED}" type="parTrans" cxnId="{38BE509D-1CED-4C0C-ABA6-F0F8EC738F9B}">
      <dgm:prSet/>
      <dgm:spPr/>
      <dgm:t>
        <a:bodyPr/>
        <a:lstStyle/>
        <a:p>
          <a:endParaRPr lang="en-US"/>
        </a:p>
      </dgm:t>
    </dgm:pt>
    <dgm:pt modelId="{04A3C07E-6343-4E36-8186-17B01437B52B}" type="sibTrans" cxnId="{38BE509D-1CED-4C0C-ABA6-F0F8EC738F9B}">
      <dgm:prSet/>
      <dgm:spPr/>
      <dgm:t>
        <a:bodyPr/>
        <a:lstStyle/>
        <a:p>
          <a:endParaRPr lang="en-US"/>
        </a:p>
      </dgm:t>
    </dgm:pt>
    <dgm:pt modelId="{69161F08-6D8C-4535-B455-11F26650E395}" type="pres">
      <dgm:prSet presAssocID="{6B88ED17-3AED-4467-A316-7F525DF76227}" presName="root" presStyleCnt="0">
        <dgm:presLayoutVars>
          <dgm:dir/>
          <dgm:resizeHandles val="exact"/>
        </dgm:presLayoutVars>
      </dgm:prSet>
      <dgm:spPr/>
    </dgm:pt>
    <dgm:pt modelId="{4094B3C0-A24D-4303-8438-A72D0B2C6680}" type="pres">
      <dgm:prSet presAssocID="{DD17E78B-47E1-490E-97A7-067F6CB251ED}" presName="compNode" presStyleCnt="0"/>
      <dgm:spPr/>
    </dgm:pt>
    <dgm:pt modelId="{2A4A7C41-CA45-411A-8392-3FB2C8B55077}" type="pres">
      <dgm:prSet presAssocID="{DD17E78B-47E1-490E-97A7-067F6CB251ED}" presName="bgRect" presStyleLbl="bgShp" presStyleIdx="0" presStyleCnt="3"/>
      <dgm:spPr/>
    </dgm:pt>
    <dgm:pt modelId="{9AFA0220-4649-459C-B9D2-E1BA946B848B}" type="pres">
      <dgm:prSet presAssocID="{DD17E78B-47E1-490E-97A7-067F6CB251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489562BB-EF08-4458-8A87-2480A49BBF1B}" type="pres">
      <dgm:prSet presAssocID="{DD17E78B-47E1-490E-97A7-067F6CB251ED}" presName="spaceRect" presStyleCnt="0"/>
      <dgm:spPr/>
    </dgm:pt>
    <dgm:pt modelId="{C29B81DA-28AC-4A6A-8864-D8E9971930A8}" type="pres">
      <dgm:prSet presAssocID="{DD17E78B-47E1-490E-97A7-067F6CB251ED}" presName="parTx" presStyleLbl="revTx" presStyleIdx="0" presStyleCnt="3">
        <dgm:presLayoutVars>
          <dgm:chMax val="0"/>
          <dgm:chPref val="0"/>
        </dgm:presLayoutVars>
      </dgm:prSet>
      <dgm:spPr/>
    </dgm:pt>
    <dgm:pt modelId="{79E4EE56-D16E-4774-84DA-94ED76C4985D}" type="pres">
      <dgm:prSet presAssocID="{0BA9EDC2-645E-4504-AA33-E7C404ADF7C5}" presName="sibTrans" presStyleCnt="0"/>
      <dgm:spPr/>
    </dgm:pt>
    <dgm:pt modelId="{FBF9953E-27F6-46E7-96DB-8AAAD8BF17B3}" type="pres">
      <dgm:prSet presAssocID="{A6B24A71-E85B-43C5-A3BF-D1BE83D36ABA}" presName="compNode" presStyleCnt="0"/>
      <dgm:spPr/>
    </dgm:pt>
    <dgm:pt modelId="{335F85A4-EB6A-42D6-A286-C5CF3F758E6F}" type="pres">
      <dgm:prSet presAssocID="{A6B24A71-E85B-43C5-A3BF-D1BE83D36ABA}" presName="bgRect" presStyleLbl="bgShp" presStyleIdx="1" presStyleCnt="3"/>
      <dgm:spPr/>
    </dgm:pt>
    <dgm:pt modelId="{F2F9ECBF-290E-40A3-9040-FC31FB047980}" type="pres">
      <dgm:prSet presAssocID="{A6B24A71-E85B-43C5-A3BF-D1BE83D36A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CA798935-4007-4B30-A2E2-881BA68CAD15}" type="pres">
      <dgm:prSet presAssocID="{A6B24A71-E85B-43C5-A3BF-D1BE83D36ABA}" presName="spaceRect" presStyleCnt="0"/>
      <dgm:spPr/>
    </dgm:pt>
    <dgm:pt modelId="{63431291-E01C-4032-B80F-B196ADDE35FC}" type="pres">
      <dgm:prSet presAssocID="{A6B24A71-E85B-43C5-A3BF-D1BE83D36ABA}" presName="parTx" presStyleLbl="revTx" presStyleIdx="1" presStyleCnt="3">
        <dgm:presLayoutVars>
          <dgm:chMax val="0"/>
          <dgm:chPref val="0"/>
        </dgm:presLayoutVars>
      </dgm:prSet>
      <dgm:spPr/>
    </dgm:pt>
    <dgm:pt modelId="{F56DC169-AD8D-4BD7-97D6-6A43BDCFDA15}" type="pres">
      <dgm:prSet presAssocID="{6C9CBEEA-2CFF-48AC-ACBE-537172A10FF9}" presName="sibTrans" presStyleCnt="0"/>
      <dgm:spPr/>
    </dgm:pt>
    <dgm:pt modelId="{9B1711EB-4CD0-4ADE-A8BF-29A0E59C5A48}" type="pres">
      <dgm:prSet presAssocID="{2E671A6F-5946-4FC8-B61F-C291A7C437DB}" presName="compNode" presStyleCnt="0"/>
      <dgm:spPr/>
    </dgm:pt>
    <dgm:pt modelId="{A215734A-8F3A-489A-9936-3205F3A202E3}" type="pres">
      <dgm:prSet presAssocID="{2E671A6F-5946-4FC8-B61F-C291A7C437DB}" presName="bgRect" presStyleLbl="bgShp" presStyleIdx="2" presStyleCnt="3"/>
      <dgm:spPr/>
    </dgm:pt>
    <dgm:pt modelId="{0738B9D4-A639-44AA-B326-013F547CE6B5}" type="pres">
      <dgm:prSet presAssocID="{2E671A6F-5946-4FC8-B61F-C291A7C437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5A363833-C02D-45E9-8A64-F27F0D795023}" type="pres">
      <dgm:prSet presAssocID="{2E671A6F-5946-4FC8-B61F-C291A7C437DB}" presName="spaceRect" presStyleCnt="0"/>
      <dgm:spPr/>
    </dgm:pt>
    <dgm:pt modelId="{7C64593D-95CF-43A5-B95E-6EB850E8F2EC}" type="pres">
      <dgm:prSet presAssocID="{2E671A6F-5946-4FC8-B61F-C291A7C437DB}" presName="parTx" presStyleLbl="revTx" presStyleIdx="2" presStyleCnt="3">
        <dgm:presLayoutVars>
          <dgm:chMax val="0"/>
          <dgm:chPref val="0"/>
        </dgm:presLayoutVars>
      </dgm:prSet>
      <dgm:spPr/>
    </dgm:pt>
  </dgm:ptLst>
  <dgm:cxnLst>
    <dgm:cxn modelId="{F6DF733A-3954-462D-A847-04D102E9F8A6}" srcId="{6B88ED17-3AED-4467-A316-7F525DF76227}" destId="{A6B24A71-E85B-43C5-A3BF-D1BE83D36ABA}" srcOrd="1" destOrd="0" parTransId="{0B92D4A4-806E-461B-92BF-7848882F2000}" sibTransId="{6C9CBEEA-2CFF-48AC-ACBE-537172A10FF9}"/>
    <dgm:cxn modelId="{EA3EB58A-521C-4FC3-BA77-5C38C15E8CC6}" type="presOf" srcId="{2E671A6F-5946-4FC8-B61F-C291A7C437DB}" destId="{7C64593D-95CF-43A5-B95E-6EB850E8F2EC}" srcOrd="0" destOrd="0" presId="urn:microsoft.com/office/officeart/2018/2/layout/IconVerticalSolidList"/>
    <dgm:cxn modelId="{DB9D8D9B-305B-4FE4-A4BD-A74D0E6EF71B}" type="presOf" srcId="{6B88ED17-3AED-4467-A316-7F525DF76227}" destId="{69161F08-6D8C-4535-B455-11F26650E395}" srcOrd="0" destOrd="0" presId="urn:microsoft.com/office/officeart/2018/2/layout/IconVerticalSolidList"/>
    <dgm:cxn modelId="{38BE509D-1CED-4C0C-ABA6-F0F8EC738F9B}" srcId="{6B88ED17-3AED-4467-A316-7F525DF76227}" destId="{2E671A6F-5946-4FC8-B61F-C291A7C437DB}" srcOrd="2" destOrd="0" parTransId="{2FF83DCA-1A18-48B9-BDC0-F0E96068D5ED}" sibTransId="{04A3C07E-6343-4E36-8186-17B01437B52B}"/>
    <dgm:cxn modelId="{B077DCA1-1520-4442-8A54-7A80CFAF1243}" type="presOf" srcId="{A6B24A71-E85B-43C5-A3BF-D1BE83D36ABA}" destId="{63431291-E01C-4032-B80F-B196ADDE35FC}" srcOrd="0" destOrd="0" presId="urn:microsoft.com/office/officeart/2018/2/layout/IconVerticalSolidList"/>
    <dgm:cxn modelId="{247500A3-7CFE-48F5-932C-C67D0723BC3D}" type="presOf" srcId="{DD17E78B-47E1-490E-97A7-067F6CB251ED}" destId="{C29B81DA-28AC-4A6A-8864-D8E9971930A8}" srcOrd="0" destOrd="0" presId="urn:microsoft.com/office/officeart/2018/2/layout/IconVerticalSolidList"/>
    <dgm:cxn modelId="{80134BBB-673F-447C-B17B-F866D5C7079E}" srcId="{6B88ED17-3AED-4467-A316-7F525DF76227}" destId="{DD17E78B-47E1-490E-97A7-067F6CB251ED}" srcOrd="0" destOrd="0" parTransId="{EFF13377-5C14-4764-9E43-DEC41AA34876}" sibTransId="{0BA9EDC2-645E-4504-AA33-E7C404ADF7C5}"/>
    <dgm:cxn modelId="{688A6899-AD6C-4E56-B093-92991025E368}" type="presParOf" srcId="{69161F08-6D8C-4535-B455-11F26650E395}" destId="{4094B3C0-A24D-4303-8438-A72D0B2C6680}" srcOrd="0" destOrd="0" presId="urn:microsoft.com/office/officeart/2018/2/layout/IconVerticalSolidList"/>
    <dgm:cxn modelId="{80E7DD69-05F9-4E0E-83D8-F135D43F80E0}" type="presParOf" srcId="{4094B3C0-A24D-4303-8438-A72D0B2C6680}" destId="{2A4A7C41-CA45-411A-8392-3FB2C8B55077}" srcOrd="0" destOrd="0" presId="urn:microsoft.com/office/officeart/2018/2/layout/IconVerticalSolidList"/>
    <dgm:cxn modelId="{C5537485-2947-4C67-8DA9-6318543F9FF6}" type="presParOf" srcId="{4094B3C0-A24D-4303-8438-A72D0B2C6680}" destId="{9AFA0220-4649-459C-B9D2-E1BA946B848B}" srcOrd="1" destOrd="0" presId="urn:microsoft.com/office/officeart/2018/2/layout/IconVerticalSolidList"/>
    <dgm:cxn modelId="{8EEF68A4-B3DC-4C26-8958-17BC98BA01CB}" type="presParOf" srcId="{4094B3C0-A24D-4303-8438-A72D0B2C6680}" destId="{489562BB-EF08-4458-8A87-2480A49BBF1B}" srcOrd="2" destOrd="0" presId="urn:microsoft.com/office/officeart/2018/2/layout/IconVerticalSolidList"/>
    <dgm:cxn modelId="{04293477-C7B1-4B0E-BCC0-558318495518}" type="presParOf" srcId="{4094B3C0-A24D-4303-8438-A72D0B2C6680}" destId="{C29B81DA-28AC-4A6A-8864-D8E9971930A8}" srcOrd="3" destOrd="0" presId="urn:microsoft.com/office/officeart/2018/2/layout/IconVerticalSolidList"/>
    <dgm:cxn modelId="{FBFDA70B-A7AF-4205-A996-16C1CB4E6C2A}" type="presParOf" srcId="{69161F08-6D8C-4535-B455-11F26650E395}" destId="{79E4EE56-D16E-4774-84DA-94ED76C4985D}" srcOrd="1" destOrd="0" presId="urn:microsoft.com/office/officeart/2018/2/layout/IconVerticalSolidList"/>
    <dgm:cxn modelId="{E8107090-E801-4F0C-B5B7-2280A6048DA2}" type="presParOf" srcId="{69161F08-6D8C-4535-B455-11F26650E395}" destId="{FBF9953E-27F6-46E7-96DB-8AAAD8BF17B3}" srcOrd="2" destOrd="0" presId="urn:microsoft.com/office/officeart/2018/2/layout/IconVerticalSolidList"/>
    <dgm:cxn modelId="{2E04B34B-D577-404C-A1B2-F6E3FCA89A0C}" type="presParOf" srcId="{FBF9953E-27F6-46E7-96DB-8AAAD8BF17B3}" destId="{335F85A4-EB6A-42D6-A286-C5CF3F758E6F}" srcOrd="0" destOrd="0" presId="urn:microsoft.com/office/officeart/2018/2/layout/IconVerticalSolidList"/>
    <dgm:cxn modelId="{CEA310E9-5262-4D2A-AAA0-714B7D0C0E18}" type="presParOf" srcId="{FBF9953E-27F6-46E7-96DB-8AAAD8BF17B3}" destId="{F2F9ECBF-290E-40A3-9040-FC31FB047980}" srcOrd="1" destOrd="0" presId="urn:microsoft.com/office/officeart/2018/2/layout/IconVerticalSolidList"/>
    <dgm:cxn modelId="{A4D351D6-8AAE-4D8F-A4F6-F15A0E920BA4}" type="presParOf" srcId="{FBF9953E-27F6-46E7-96DB-8AAAD8BF17B3}" destId="{CA798935-4007-4B30-A2E2-881BA68CAD15}" srcOrd="2" destOrd="0" presId="urn:microsoft.com/office/officeart/2018/2/layout/IconVerticalSolidList"/>
    <dgm:cxn modelId="{5213F478-DB48-4640-986F-CD8AE844F28C}" type="presParOf" srcId="{FBF9953E-27F6-46E7-96DB-8AAAD8BF17B3}" destId="{63431291-E01C-4032-B80F-B196ADDE35FC}" srcOrd="3" destOrd="0" presId="urn:microsoft.com/office/officeart/2018/2/layout/IconVerticalSolidList"/>
    <dgm:cxn modelId="{AB8DC60C-9934-4B03-88DA-0CC56F3C1A75}" type="presParOf" srcId="{69161F08-6D8C-4535-B455-11F26650E395}" destId="{F56DC169-AD8D-4BD7-97D6-6A43BDCFDA15}" srcOrd="3" destOrd="0" presId="urn:microsoft.com/office/officeart/2018/2/layout/IconVerticalSolidList"/>
    <dgm:cxn modelId="{972271A1-40D8-47BB-8EDC-7BA35F244CD1}" type="presParOf" srcId="{69161F08-6D8C-4535-B455-11F26650E395}" destId="{9B1711EB-4CD0-4ADE-A8BF-29A0E59C5A48}" srcOrd="4" destOrd="0" presId="urn:microsoft.com/office/officeart/2018/2/layout/IconVerticalSolidList"/>
    <dgm:cxn modelId="{CAD2489A-E04E-4ACC-93EE-6A5EB99524CC}" type="presParOf" srcId="{9B1711EB-4CD0-4ADE-A8BF-29A0E59C5A48}" destId="{A215734A-8F3A-489A-9936-3205F3A202E3}" srcOrd="0" destOrd="0" presId="urn:microsoft.com/office/officeart/2018/2/layout/IconVerticalSolidList"/>
    <dgm:cxn modelId="{AAA2E745-94EB-4B14-A18F-DECB4AA98E4C}" type="presParOf" srcId="{9B1711EB-4CD0-4ADE-A8BF-29A0E59C5A48}" destId="{0738B9D4-A639-44AA-B326-013F547CE6B5}" srcOrd="1" destOrd="0" presId="urn:microsoft.com/office/officeart/2018/2/layout/IconVerticalSolidList"/>
    <dgm:cxn modelId="{885D443C-6F54-42C4-A583-7259ED372899}" type="presParOf" srcId="{9B1711EB-4CD0-4ADE-A8BF-29A0E59C5A48}" destId="{5A363833-C02D-45E9-8A64-F27F0D795023}" srcOrd="2" destOrd="0" presId="urn:microsoft.com/office/officeart/2018/2/layout/IconVerticalSolidList"/>
    <dgm:cxn modelId="{C550A71B-BED3-457A-89D5-2E881C7FBD2D}" type="presParOf" srcId="{9B1711EB-4CD0-4ADE-A8BF-29A0E59C5A48}" destId="{7C64593D-95CF-43A5-B95E-6EB850E8F2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95DB05-9ABA-4814-AA4D-31AC692887E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19F2FFD-E143-48E5-A3AE-1112C2D55E31}">
      <dgm:prSet/>
      <dgm:spPr/>
      <dgm:t>
        <a:bodyPr/>
        <a:lstStyle/>
        <a:p>
          <a:pPr>
            <a:lnSpc>
              <a:spcPct val="100000"/>
            </a:lnSpc>
          </a:pPr>
          <a:r>
            <a:rPr lang="en-US"/>
            <a:t>In order to boost participation, we made sure that everyone was on the same schedule.</a:t>
          </a:r>
        </a:p>
      </dgm:t>
    </dgm:pt>
    <dgm:pt modelId="{85359B2B-BD17-4E73-B1CC-ED1F6F6E593E}" type="parTrans" cxnId="{AE38A7CF-24B7-416E-AAAA-E9FCB7184EF0}">
      <dgm:prSet/>
      <dgm:spPr/>
      <dgm:t>
        <a:bodyPr/>
        <a:lstStyle/>
        <a:p>
          <a:endParaRPr lang="en-US"/>
        </a:p>
      </dgm:t>
    </dgm:pt>
    <dgm:pt modelId="{083207EC-714F-4242-A311-4662C73C97F6}" type="sibTrans" cxnId="{AE38A7CF-24B7-416E-AAAA-E9FCB7184EF0}">
      <dgm:prSet/>
      <dgm:spPr/>
      <dgm:t>
        <a:bodyPr/>
        <a:lstStyle/>
        <a:p>
          <a:endParaRPr lang="en-US"/>
        </a:p>
      </dgm:t>
    </dgm:pt>
    <dgm:pt modelId="{881A734C-91A7-43F7-93B6-D2D4B20C61B3}">
      <dgm:prSet/>
      <dgm:spPr/>
      <dgm:t>
        <a:bodyPr/>
        <a:lstStyle/>
        <a:p>
          <a:pPr>
            <a:lnSpc>
              <a:spcPct val="100000"/>
            </a:lnSpc>
          </a:pPr>
          <a:r>
            <a:rPr lang="en-US"/>
            <a:t>Each Member was given a deadline to meet so that everything could be done on time and progress could be shown.</a:t>
          </a:r>
        </a:p>
      </dgm:t>
    </dgm:pt>
    <dgm:pt modelId="{96C35090-A167-4595-9A22-34B8CB574E29}" type="parTrans" cxnId="{CBC16F2F-F072-41D1-85A1-CFF1AFEEA21F}">
      <dgm:prSet/>
      <dgm:spPr/>
      <dgm:t>
        <a:bodyPr/>
        <a:lstStyle/>
        <a:p>
          <a:endParaRPr lang="en-US"/>
        </a:p>
      </dgm:t>
    </dgm:pt>
    <dgm:pt modelId="{AE9989A3-86E3-467B-83C1-E4811306F2FE}" type="sibTrans" cxnId="{CBC16F2F-F072-41D1-85A1-CFF1AFEEA21F}">
      <dgm:prSet/>
      <dgm:spPr/>
      <dgm:t>
        <a:bodyPr/>
        <a:lstStyle/>
        <a:p>
          <a:endParaRPr lang="en-US"/>
        </a:p>
      </dgm:t>
    </dgm:pt>
    <dgm:pt modelId="{9906A5DC-F608-4CBC-B337-D175F8C80734}">
      <dgm:prSet/>
      <dgm:spPr/>
      <dgm:t>
        <a:bodyPr/>
        <a:lstStyle/>
        <a:p>
          <a:pPr>
            <a:lnSpc>
              <a:spcPct val="100000"/>
            </a:lnSpc>
          </a:pPr>
          <a:r>
            <a:rPr lang="en-US"/>
            <a:t>Reviewing the tasks that were given to each individual</a:t>
          </a:r>
        </a:p>
      </dgm:t>
    </dgm:pt>
    <dgm:pt modelId="{F35D586C-C497-44F9-BEF2-A0311B7484DB}" type="parTrans" cxnId="{2AE914EA-8381-4719-8BDD-D6830E30A7DA}">
      <dgm:prSet/>
      <dgm:spPr/>
      <dgm:t>
        <a:bodyPr/>
        <a:lstStyle/>
        <a:p>
          <a:endParaRPr lang="en-US"/>
        </a:p>
      </dgm:t>
    </dgm:pt>
    <dgm:pt modelId="{BC2E1230-6029-4BE8-B2C3-4C7CC5C829AD}" type="sibTrans" cxnId="{2AE914EA-8381-4719-8BDD-D6830E30A7DA}">
      <dgm:prSet/>
      <dgm:spPr/>
      <dgm:t>
        <a:bodyPr/>
        <a:lstStyle/>
        <a:p>
          <a:endParaRPr lang="en-US"/>
        </a:p>
      </dgm:t>
    </dgm:pt>
    <dgm:pt modelId="{20E6B97E-F606-478C-BECC-8CA778F735E4}" type="pres">
      <dgm:prSet presAssocID="{7C95DB05-9ABA-4814-AA4D-31AC692887E1}" presName="root" presStyleCnt="0">
        <dgm:presLayoutVars>
          <dgm:dir/>
          <dgm:resizeHandles val="exact"/>
        </dgm:presLayoutVars>
      </dgm:prSet>
      <dgm:spPr/>
    </dgm:pt>
    <dgm:pt modelId="{A648EBEB-9F33-4226-A5E7-06542502B91F}" type="pres">
      <dgm:prSet presAssocID="{219F2FFD-E143-48E5-A3AE-1112C2D55E31}" presName="compNode" presStyleCnt="0"/>
      <dgm:spPr/>
    </dgm:pt>
    <dgm:pt modelId="{E26F298D-D9A5-496A-9583-DC91074BD221}" type="pres">
      <dgm:prSet presAssocID="{219F2FFD-E143-48E5-A3AE-1112C2D55E31}" presName="bgRect" presStyleLbl="bgShp" presStyleIdx="0" presStyleCnt="3"/>
      <dgm:spPr/>
    </dgm:pt>
    <dgm:pt modelId="{17E45DCA-0CA2-4CDE-892E-E5CD6D2908AA}" type="pres">
      <dgm:prSet presAssocID="{219F2FFD-E143-48E5-A3AE-1112C2D55E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A969FE16-32C8-4873-A926-0D45661D63CB}" type="pres">
      <dgm:prSet presAssocID="{219F2FFD-E143-48E5-A3AE-1112C2D55E31}" presName="spaceRect" presStyleCnt="0"/>
      <dgm:spPr/>
    </dgm:pt>
    <dgm:pt modelId="{BE287D30-0AB9-404E-BBFB-4ABC126DC32F}" type="pres">
      <dgm:prSet presAssocID="{219F2FFD-E143-48E5-A3AE-1112C2D55E31}" presName="parTx" presStyleLbl="revTx" presStyleIdx="0" presStyleCnt="3">
        <dgm:presLayoutVars>
          <dgm:chMax val="0"/>
          <dgm:chPref val="0"/>
        </dgm:presLayoutVars>
      </dgm:prSet>
      <dgm:spPr/>
    </dgm:pt>
    <dgm:pt modelId="{9826FA29-C18B-4C49-BA8F-091DC17E8674}" type="pres">
      <dgm:prSet presAssocID="{083207EC-714F-4242-A311-4662C73C97F6}" presName="sibTrans" presStyleCnt="0"/>
      <dgm:spPr/>
    </dgm:pt>
    <dgm:pt modelId="{916B2A48-513A-475A-8B53-C676B0BABAD4}" type="pres">
      <dgm:prSet presAssocID="{881A734C-91A7-43F7-93B6-D2D4B20C61B3}" presName="compNode" presStyleCnt="0"/>
      <dgm:spPr/>
    </dgm:pt>
    <dgm:pt modelId="{959ECFA9-4480-42CD-9536-0ACCBA48FC8F}" type="pres">
      <dgm:prSet presAssocID="{881A734C-91A7-43F7-93B6-D2D4B20C61B3}" presName="bgRect" presStyleLbl="bgShp" presStyleIdx="1" presStyleCnt="3"/>
      <dgm:spPr/>
    </dgm:pt>
    <dgm:pt modelId="{62BB7CA2-1C4C-4E43-A68F-A32D6A35155E}" type="pres">
      <dgm:prSet presAssocID="{881A734C-91A7-43F7-93B6-D2D4B20C61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C776347F-7847-4095-95B6-9FD1F7D76A42}" type="pres">
      <dgm:prSet presAssocID="{881A734C-91A7-43F7-93B6-D2D4B20C61B3}" presName="spaceRect" presStyleCnt="0"/>
      <dgm:spPr/>
    </dgm:pt>
    <dgm:pt modelId="{56FD7AE9-0A2A-4211-A5BA-0E58D9FFDF5A}" type="pres">
      <dgm:prSet presAssocID="{881A734C-91A7-43F7-93B6-D2D4B20C61B3}" presName="parTx" presStyleLbl="revTx" presStyleIdx="1" presStyleCnt="3">
        <dgm:presLayoutVars>
          <dgm:chMax val="0"/>
          <dgm:chPref val="0"/>
        </dgm:presLayoutVars>
      </dgm:prSet>
      <dgm:spPr/>
    </dgm:pt>
    <dgm:pt modelId="{95AFD499-6A9D-4F90-8E9E-C922B80C46B4}" type="pres">
      <dgm:prSet presAssocID="{AE9989A3-86E3-467B-83C1-E4811306F2FE}" presName="sibTrans" presStyleCnt="0"/>
      <dgm:spPr/>
    </dgm:pt>
    <dgm:pt modelId="{17C01467-4107-424A-874A-055230325C79}" type="pres">
      <dgm:prSet presAssocID="{9906A5DC-F608-4CBC-B337-D175F8C80734}" presName="compNode" presStyleCnt="0"/>
      <dgm:spPr/>
    </dgm:pt>
    <dgm:pt modelId="{2522A86C-AE73-46AC-B855-94E52631B4A4}" type="pres">
      <dgm:prSet presAssocID="{9906A5DC-F608-4CBC-B337-D175F8C80734}" presName="bgRect" presStyleLbl="bgShp" presStyleIdx="2" presStyleCnt="3"/>
      <dgm:spPr/>
    </dgm:pt>
    <dgm:pt modelId="{494784E6-0195-4C7E-B185-187E7276C8F1}" type="pres">
      <dgm:prSet presAssocID="{9906A5DC-F608-4CBC-B337-D175F8C807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 List"/>
        </a:ext>
      </dgm:extLst>
    </dgm:pt>
    <dgm:pt modelId="{E136B848-21BD-430F-B43A-2EF05027D884}" type="pres">
      <dgm:prSet presAssocID="{9906A5DC-F608-4CBC-B337-D175F8C80734}" presName="spaceRect" presStyleCnt="0"/>
      <dgm:spPr/>
    </dgm:pt>
    <dgm:pt modelId="{38F47025-88D5-41D6-96A6-2E6D3CB2446F}" type="pres">
      <dgm:prSet presAssocID="{9906A5DC-F608-4CBC-B337-D175F8C80734}" presName="parTx" presStyleLbl="revTx" presStyleIdx="2" presStyleCnt="3">
        <dgm:presLayoutVars>
          <dgm:chMax val="0"/>
          <dgm:chPref val="0"/>
        </dgm:presLayoutVars>
      </dgm:prSet>
      <dgm:spPr/>
    </dgm:pt>
  </dgm:ptLst>
  <dgm:cxnLst>
    <dgm:cxn modelId="{A34F7924-8D8F-459B-958F-2B8E38DF55E9}" type="presOf" srcId="{7C95DB05-9ABA-4814-AA4D-31AC692887E1}" destId="{20E6B97E-F606-478C-BECC-8CA778F735E4}" srcOrd="0" destOrd="0" presId="urn:microsoft.com/office/officeart/2018/2/layout/IconVerticalSolidList"/>
    <dgm:cxn modelId="{CBC16F2F-F072-41D1-85A1-CFF1AFEEA21F}" srcId="{7C95DB05-9ABA-4814-AA4D-31AC692887E1}" destId="{881A734C-91A7-43F7-93B6-D2D4B20C61B3}" srcOrd="1" destOrd="0" parTransId="{96C35090-A167-4595-9A22-34B8CB574E29}" sibTransId="{AE9989A3-86E3-467B-83C1-E4811306F2FE}"/>
    <dgm:cxn modelId="{9200B091-51DB-4444-8566-267616F96BB8}" type="presOf" srcId="{219F2FFD-E143-48E5-A3AE-1112C2D55E31}" destId="{BE287D30-0AB9-404E-BBFB-4ABC126DC32F}" srcOrd="0" destOrd="0" presId="urn:microsoft.com/office/officeart/2018/2/layout/IconVerticalSolidList"/>
    <dgm:cxn modelId="{8A67E3A8-1EA1-496F-AD86-0E58CB56017E}" type="presOf" srcId="{9906A5DC-F608-4CBC-B337-D175F8C80734}" destId="{38F47025-88D5-41D6-96A6-2E6D3CB2446F}" srcOrd="0" destOrd="0" presId="urn:microsoft.com/office/officeart/2018/2/layout/IconVerticalSolidList"/>
    <dgm:cxn modelId="{AE38A7CF-24B7-416E-AAAA-E9FCB7184EF0}" srcId="{7C95DB05-9ABA-4814-AA4D-31AC692887E1}" destId="{219F2FFD-E143-48E5-A3AE-1112C2D55E31}" srcOrd="0" destOrd="0" parTransId="{85359B2B-BD17-4E73-B1CC-ED1F6F6E593E}" sibTransId="{083207EC-714F-4242-A311-4662C73C97F6}"/>
    <dgm:cxn modelId="{8D4996E3-79CB-4DD8-ACD9-01EA13CE632D}" type="presOf" srcId="{881A734C-91A7-43F7-93B6-D2D4B20C61B3}" destId="{56FD7AE9-0A2A-4211-A5BA-0E58D9FFDF5A}" srcOrd="0" destOrd="0" presId="urn:microsoft.com/office/officeart/2018/2/layout/IconVerticalSolidList"/>
    <dgm:cxn modelId="{2AE914EA-8381-4719-8BDD-D6830E30A7DA}" srcId="{7C95DB05-9ABA-4814-AA4D-31AC692887E1}" destId="{9906A5DC-F608-4CBC-B337-D175F8C80734}" srcOrd="2" destOrd="0" parTransId="{F35D586C-C497-44F9-BEF2-A0311B7484DB}" sibTransId="{BC2E1230-6029-4BE8-B2C3-4C7CC5C829AD}"/>
    <dgm:cxn modelId="{1A1297E9-7F5B-46C9-B3AC-0F6D1847C84A}" type="presParOf" srcId="{20E6B97E-F606-478C-BECC-8CA778F735E4}" destId="{A648EBEB-9F33-4226-A5E7-06542502B91F}" srcOrd="0" destOrd="0" presId="urn:microsoft.com/office/officeart/2018/2/layout/IconVerticalSolidList"/>
    <dgm:cxn modelId="{A2DE2B5F-A731-4425-8714-B6C4FAB7DFE0}" type="presParOf" srcId="{A648EBEB-9F33-4226-A5E7-06542502B91F}" destId="{E26F298D-D9A5-496A-9583-DC91074BD221}" srcOrd="0" destOrd="0" presId="urn:microsoft.com/office/officeart/2018/2/layout/IconVerticalSolidList"/>
    <dgm:cxn modelId="{AC1D320F-A3CA-4371-8959-83FA9EC09C7A}" type="presParOf" srcId="{A648EBEB-9F33-4226-A5E7-06542502B91F}" destId="{17E45DCA-0CA2-4CDE-892E-E5CD6D2908AA}" srcOrd="1" destOrd="0" presId="urn:microsoft.com/office/officeart/2018/2/layout/IconVerticalSolidList"/>
    <dgm:cxn modelId="{815D708D-9494-4250-9CEA-590B5EFEDCEB}" type="presParOf" srcId="{A648EBEB-9F33-4226-A5E7-06542502B91F}" destId="{A969FE16-32C8-4873-A926-0D45661D63CB}" srcOrd="2" destOrd="0" presId="urn:microsoft.com/office/officeart/2018/2/layout/IconVerticalSolidList"/>
    <dgm:cxn modelId="{9DA96D2F-52D6-4473-8E02-82C85AE30C75}" type="presParOf" srcId="{A648EBEB-9F33-4226-A5E7-06542502B91F}" destId="{BE287D30-0AB9-404E-BBFB-4ABC126DC32F}" srcOrd="3" destOrd="0" presId="urn:microsoft.com/office/officeart/2018/2/layout/IconVerticalSolidList"/>
    <dgm:cxn modelId="{26FF3B5C-99A9-4C0D-B73B-368C50788971}" type="presParOf" srcId="{20E6B97E-F606-478C-BECC-8CA778F735E4}" destId="{9826FA29-C18B-4C49-BA8F-091DC17E8674}" srcOrd="1" destOrd="0" presId="urn:microsoft.com/office/officeart/2018/2/layout/IconVerticalSolidList"/>
    <dgm:cxn modelId="{CF619FA9-67B8-4E41-9FEE-C73165F84D61}" type="presParOf" srcId="{20E6B97E-F606-478C-BECC-8CA778F735E4}" destId="{916B2A48-513A-475A-8B53-C676B0BABAD4}" srcOrd="2" destOrd="0" presId="urn:microsoft.com/office/officeart/2018/2/layout/IconVerticalSolidList"/>
    <dgm:cxn modelId="{FDD71CAB-8883-4846-8031-DC44514F95D0}" type="presParOf" srcId="{916B2A48-513A-475A-8B53-C676B0BABAD4}" destId="{959ECFA9-4480-42CD-9536-0ACCBA48FC8F}" srcOrd="0" destOrd="0" presId="urn:microsoft.com/office/officeart/2018/2/layout/IconVerticalSolidList"/>
    <dgm:cxn modelId="{BCA092FB-5F1D-4822-B81C-006B97297299}" type="presParOf" srcId="{916B2A48-513A-475A-8B53-C676B0BABAD4}" destId="{62BB7CA2-1C4C-4E43-A68F-A32D6A35155E}" srcOrd="1" destOrd="0" presId="urn:microsoft.com/office/officeart/2018/2/layout/IconVerticalSolidList"/>
    <dgm:cxn modelId="{6C25D4F5-C794-4B24-B9ED-A9D4508C4D26}" type="presParOf" srcId="{916B2A48-513A-475A-8B53-C676B0BABAD4}" destId="{C776347F-7847-4095-95B6-9FD1F7D76A42}" srcOrd="2" destOrd="0" presId="urn:microsoft.com/office/officeart/2018/2/layout/IconVerticalSolidList"/>
    <dgm:cxn modelId="{4346A084-A0A9-4F6F-86D7-B2A977DE8BC6}" type="presParOf" srcId="{916B2A48-513A-475A-8B53-C676B0BABAD4}" destId="{56FD7AE9-0A2A-4211-A5BA-0E58D9FFDF5A}" srcOrd="3" destOrd="0" presId="urn:microsoft.com/office/officeart/2018/2/layout/IconVerticalSolidList"/>
    <dgm:cxn modelId="{5F726E99-DBF2-4C09-ACFB-E99F64CF8594}" type="presParOf" srcId="{20E6B97E-F606-478C-BECC-8CA778F735E4}" destId="{95AFD499-6A9D-4F90-8E9E-C922B80C46B4}" srcOrd="3" destOrd="0" presId="urn:microsoft.com/office/officeart/2018/2/layout/IconVerticalSolidList"/>
    <dgm:cxn modelId="{9295E686-A804-4A9B-A141-6A3FD98DCDE3}" type="presParOf" srcId="{20E6B97E-F606-478C-BECC-8CA778F735E4}" destId="{17C01467-4107-424A-874A-055230325C79}" srcOrd="4" destOrd="0" presId="urn:microsoft.com/office/officeart/2018/2/layout/IconVerticalSolidList"/>
    <dgm:cxn modelId="{71FAAD88-8E24-4C6F-B26A-AC88E3842AA2}" type="presParOf" srcId="{17C01467-4107-424A-874A-055230325C79}" destId="{2522A86C-AE73-46AC-B855-94E52631B4A4}" srcOrd="0" destOrd="0" presId="urn:microsoft.com/office/officeart/2018/2/layout/IconVerticalSolidList"/>
    <dgm:cxn modelId="{34DB70E5-151E-45E5-8921-5A0ACE4D44BE}" type="presParOf" srcId="{17C01467-4107-424A-874A-055230325C79}" destId="{494784E6-0195-4C7E-B185-187E7276C8F1}" srcOrd="1" destOrd="0" presId="urn:microsoft.com/office/officeart/2018/2/layout/IconVerticalSolidList"/>
    <dgm:cxn modelId="{948E8B1D-A23F-4EC2-A643-1C26AE52C332}" type="presParOf" srcId="{17C01467-4107-424A-874A-055230325C79}" destId="{E136B848-21BD-430F-B43A-2EF05027D884}" srcOrd="2" destOrd="0" presId="urn:microsoft.com/office/officeart/2018/2/layout/IconVerticalSolidList"/>
    <dgm:cxn modelId="{73A7966E-0134-448A-9D1E-F5100C67FAFA}" type="presParOf" srcId="{17C01467-4107-424A-874A-055230325C79}" destId="{38F47025-88D5-41D6-96A6-2E6D3CB244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FB40F0-D684-4DCC-9599-467254B95CD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315953-8389-44E2-A213-790175E0E380}">
      <dgm:prSet/>
      <dgm:spPr/>
      <dgm:t>
        <a:bodyPr/>
        <a:lstStyle/>
        <a:p>
          <a:r>
            <a:rPr lang="en-US" dirty="0"/>
            <a:t>Rapid API</a:t>
          </a:r>
        </a:p>
      </dgm:t>
    </dgm:pt>
    <dgm:pt modelId="{BA9F2952-EDE7-44A2-9310-66CF0B5043EF}" type="parTrans" cxnId="{04C67133-C07B-4352-8C89-B35D86A3732D}">
      <dgm:prSet/>
      <dgm:spPr/>
      <dgm:t>
        <a:bodyPr/>
        <a:lstStyle/>
        <a:p>
          <a:endParaRPr lang="en-US"/>
        </a:p>
      </dgm:t>
    </dgm:pt>
    <dgm:pt modelId="{8C7574C5-1ED9-4204-A77D-FBABB275B7F8}" type="sibTrans" cxnId="{04C67133-C07B-4352-8C89-B35D86A3732D}">
      <dgm:prSet/>
      <dgm:spPr/>
      <dgm:t>
        <a:bodyPr/>
        <a:lstStyle/>
        <a:p>
          <a:endParaRPr lang="en-US"/>
        </a:p>
      </dgm:t>
    </dgm:pt>
    <dgm:pt modelId="{EC856CE0-91ED-4A34-A596-259CFEB0C53F}">
      <dgm:prSet/>
      <dgm:spPr/>
      <dgm:t>
        <a:bodyPr/>
        <a:lstStyle/>
        <a:p>
          <a:r>
            <a:rPr lang="en-US"/>
            <a:t>Firebase API</a:t>
          </a:r>
        </a:p>
      </dgm:t>
    </dgm:pt>
    <dgm:pt modelId="{40649B90-7062-43D9-A162-143ED2D112DD}" type="parTrans" cxnId="{6F864EDC-934A-4016-B87C-8DAFBA805B67}">
      <dgm:prSet/>
      <dgm:spPr/>
      <dgm:t>
        <a:bodyPr/>
        <a:lstStyle/>
        <a:p>
          <a:endParaRPr lang="en-US"/>
        </a:p>
      </dgm:t>
    </dgm:pt>
    <dgm:pt modelId="{86434B54-4488-4796-944C-C661937B881B}" type="sibTrans" cxnId="{6F864EDC-934A-4016-B87C-8DAFBA805B67}">
      <dgm:prSet/>
      <dgm:spPr/>
      <dgm:t>
        <a:bodyPr/>
        <a:lstStyle/>
        <a:p>
          <a:endParaRPr lang="en-US"/>
        </a:p>
      </dgm:t>
    </dgm:pt>
    <dgm:pt modelId="{B1F860D2-FF58-4BED-A987-AFE3B206447F}" type="pres">
      <dgm:prSet presAssocID="{59FB40F0-D684-4DCC-9599-467254B95CD3}" presName="root" presStyleCnt="0">
        <dgm:presLayoutVars>
          <dgm:dir/>
          <dgm:resizeHandles val="exact"/>
        </dgm:presLayoutVars>
      </dgm:prSet>
      <dgm:spPr/>
    </dgm:pt>
    <dgm:pt modelId="{8CCD9088-EBC7-40E5-BA89-0C0FF1C33391}" type="pres">
      <dgm:prSet presAssocID="{E0315953-8389-44E2-A213-790175E0E380}" presName="compNode" presStyleCnt="0"/>
      <dgm:spPr/>
    </dgm:pt>
    <dgm:pt modelId="{0B4A841C-71B6-412C-A018-FF774521F592}" type="pres">
      <dgm:prSet presAssocID="{E0315953-8389-44E2-A213-790175E0E380}" presName="bgRect" presStyleLbl="bgShp" presStyleIdx="0" presStyleCnt="2"/>
      <dgm:spPr/>
    </dgm:pt>
    <dgm:pt modelId="{25CC1F8B-E07F-4546-BD6E-CE14CBBAE075}" type="pres">
      <dgm:prSet presAssocID="{E0315953-8389-44E2-A213-790175E0E3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09B92DA-286E-4C34-A1B5-3AD22C130771}" type="pres">
      <dgm:prSet presAssocID="{E0315953-8389-44E2-A213-790175E0E380}" presName="spaceRect" presStyleCnt="0"/>
      <dgm:spPr/>
    </dgm:pt>
    <dgm:pt modelId="{ACE19DC5-BC08-4477-B1E8-DECDE11C0C21}" type="pres">
      <dgm:prSet presAssocID="{E0315953-8389-44E2-A213-790175E0E380}" presName="parTx" presStyleLbl="revTx" presStyleIdx="0" presStyleCnt="2">
        <dgm:presLayoutVars>
          <dgm:chMax val="0"/>
          <dgm:chPref val="0"/>
        </dgm:presLayoutVars>
      </dgm:prSet>
      <dgm:spPr/>
    </dgm:pt>
    <dgm:pt modelId="{47AD9F7A-2A49-4128-B97E-EF5BE6E81E0D}" type="pres">
      <dgm:prSet presAssocID="{8C7574C5-1ED9-4204-A77D-FBABB275B7F8}" presName="sibTrans" presStyleCnt="0"/>
      <dgm:spPr/>
    </dgm:pt>
    <dgm:pt modelId="{E0931DC0-FD9C-4959-996F-54EC574D0FA9}" type="pres">
      <dgm:prSet presAssocID="{EC856CE0-91ED-4A34-A596-259CFEB0C53F}" presName="compNode" presStyleCnt="0"/>
      <dgm:spPr/>
    </dgm:pt>
    <dgm:pt modelId="{626FAF8F-CC54-42AE-9EB3-21FDAB2BAF42}" type="pres">
      <dgm:prSet presAssocID="{EC856CE0-91ED-4A34-A596-259CFEB0C53F}" presName="bgRect" presStyleLbl="bgShp" presStyleIdx="1" presStyleCnt="2"/>
      <dgm:spPr/>
    </dgm:pt>
    <dgm:pt modelId="{7A4F013C-1FF1-4038-8BDD-680BD0379BB4}" type="pres">
      <dgm:prSet presAssocID="{EC856CE0-91ED-4A34-A596-259CFEB0C53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2C506A33-E800-4B5C-BC7E-02272BB5C5E2}" type="pres">
      <dgm:prSet presAssocID="{EC856CE0-91ED-4A34-A596-259CFEB0C53F}" presName="spaceRect" presStyleCnt="0"/>
      <dgm:spPr/>
    </dgm:pt>
    <dgm:pt modelId="{34204341-EE71-4E86-A05D-B1CC084487DC}" type="pres">
      <dgm:prSet presAssocID="{EC856CE0-91ED-4A34-A596-259CFEB0C53F}" presName="parTx" presStyleLbl="revTx" presStyleIdx="1" presStyleCnt="2">
        <dgm:presLayoutVars>
          <dgm:chMax val="0"/>
          <dgm:chPref val="0"/>
        </dgm:presLayoutVars>
      </dgm:prSet>
      <dgm:spPr/>
    </dgm:pt>
  </dgm:ptLst>
  <dgm:cxnLst>
    <dgm:cxn modelId="{04C67133-C07B-4352-8C89-B35D86A3732D}" srcId="{59FB40F0-D684-4DCC-9599-467254B95CD3}" destId="{E0315953-8389-44E2-A213-790175E0E380}" srcOrd="0" destOrd="0" parTransId="{BA9F2952-EDE7-44A2-9310-66CF0B5043EF}" sibTransId="{8C7574C5-1ED9-4204-A77D-FBABB275B7F8}"/>
    <dgm:cxn modelId="{F2E7B74D-59E2-4B55-914C-8B8865C78C3F}" type="presOf" srcId="{E0315953-8389-44E2-A213-790175E0E380}" destId="{ACE19DC5-BC08-4477-B1E8-DECDE11C0C21}" srcOrd="0" destOrd="0" presId="urn:microsoft.com/office/officeart/2018/2/layout/IconVerticalSolidList"/>
    <dgm:cxn modelId="{E4D34F79-1ADE-475B-A668-F52750BAA6FC}" type="presOf" srcId="{59FB40F0-D684-4DCC-9599-467254B95CD3}" destId="{B1F860D2-FF58-4BED-A987-AFE3B206447F}" srcOrd="0" destOrd="0" presId="urn:microsoft.com/office/officeart/2018/2/layout/IconVerticalSolidList"/>
    <dgm:cxn modelId="{963793A4-490D-454E-ACED-F2FDA565752C}" type="presOf" srcId="{EC856CE0-91ED-4A34-A596-259CFEB0C53F}" destId="{34204341-EE71-4E86-A05D-B1CC084487DC}" srcOrd="0" destOrd="0" presId="urn:microsoft.com/office/officeart/2018/2/layout/IconVerticalSolidList"/>
    <dgm:cxn modelId="{6F864EDC-934A-4016-B87C-8DAFBA805B67}" srcId="{59FB40F0-D684-4DCC-9599-467254B95CD3}" destId="{EC856CE0-91ED-4A34-A596-259CFEB0C53F}" srcOrd="1" destOrd="0" parTransId="{40649B90-7062-43D9-A162-143ED2D112DD}" sibTransId="{86434B54-4488-4796-944C-C661937B881B}"/>
    <dgm:cxn modelId="{1BE757C0-5C24-4CC0-80E5-2941D87E7B07}" type="presParOf" srcId="{B1F860D2-FF58-4BED-A987-AFE3B206447F}" destId="{8CCD9088-EBC7-40E5-BA89-0C0FF1C33391}" srcOrd="0" destOrd="0" presId="urn:microsoft.com/office/officeart/2018/2/layout/IconVerticalSolidList"/>
    <dgm:cxn modelId="{335C20B7-3441-4F73-9FF3-838CFA5F85AD}" type="presParOf" srcId="{8CCD9088-EBC7-40E5-BA89-0C0FF1C33391}" destId="{0B4A841C-71B6-412C-A018-FF774521F592}" srcOrd="0" destOrd="0" presId="urn:microsoft.com/office/officeart/2018/2/layout/IconVerticalSolidList"/>
    <dgm:cxn modelId="{E585E67B-C804-4CF5-979F-3B0859CEFBE7}" type="presParOf" srcId="{8CCD9088-EBC7-40E5-BA89-0C0FF1C33391}" destId="{25CC1F8B-E07F-4546-BD6E-CE14CBBAE075}" srcOrd="1" destOrd="0" presId="urn:microsoft.com/office/officeart/2018/2/layout/IconVerticalSolidList"/>
    <dgm:cxn modelId="{D31BEF9F-75B6-4F2E-811E-A8595935C60B}" type="presParOf" srcId="{8CCD9088-EBC7-40E5-BA89-0C0FF1C33391}" destId="{609B92DA-286E-4C34-A1B5-3AD22C130771}" srcOrd="2" destOrd="0" presId="urn:microsoft.com/office/officeart/2018/2/layout/IconVerticalSolidList"/>
    <dgm:cxn modelId="{9B741A54-9D0A-4FDC-B8FD-B97AE9A2AE29}" type="presParOf" srcId="{8CCD9088-EBC7-40E5-BA89-0C0FF1C33391}" destId="{ACE19DC5-BC08-4477-B1E8-DECDE11C0C21}" srcOrd="3" destOrd="0" presId="urn:microsoft.com/office/officeart/2018/2/layout/IconVerticalSolidList"/>
    <dgm:cxn modelId="{D90B314A-7995-4D89-B70F-4F0CA3DAA199}" type="presParOf" srcId="{B1F860D2-FF58-4BED-A987-AFE3B206447F}" destId="{47AD9F7A-2A49-4128-B97E-EF5BE6E81E0D}" srcOrd="1" destOrd="0" presId="urn:microsoft.com/office/officeart/2018/2/layout/IconVerticalSolidList"/>
    <dgm:cxn modelId="{B92EA8F3-E674-40AF-AF7F-D2D596AF001A}" type="presParOf" srcId="{B1F860D2-FF58-4BED-A987-AFE3B206447F}" destId="{E0931DC0-FD9C-4959-996F-54EC574D0FA9}" srcOrd="2" destOrd="0" presId="urn:microsoft.com/office/officeart/2018/2/layout/IconVerticalSolidList"/>
    <dgm:cxn modelId="{59D89A63-7590-463D-90BA-BF1861812DD3}" type="presParOf" srcId="{E0931DC0-FD9C-4959-996F-54EC574D0FA9}" destId="{626FAF8F-CC54-42AE-9EB3-21FDAB2BAF42}" srcOrd="0" destOrd="0" presId="urn:microsoft.com/office/officeart/2018/2/layout/IconVerticalSolidList"/>
    <dgm:cxn modelId="{EE3F50F1-C832-4C02-B082-B1C6F626FE20}" type="presParOf" srcId="{E0931DC0-FD9C-4959-996F-54EC574D0FA9}" destId="{7A4F013C-1FF1-4038-8BDD-680BD0379BB4}" srcOrd="1" destOrd="0" presId="urn:microsoft.com/office/officeart/2018/2/layout/IconVerticalSolidList"/>
    <dgm:cxn modelId="{16D06EFB-64AF-40CE-A009-8513BEC6B07C}" type="presParOf" srcId="{E0931DC0-FD9C-4959-996F-54EC574D0FA9}" destId="{2C506A33-E800-4B5C-BC7E-02272BB5C5E2}" srcOrd="2" destOrd="0" presId="urn:microsoft.com/office/officeart/2018/2/layout/IconVerticalSolidList"/>
    <dgm:cxn modelId="{D56DF42D-2AEA-44A2-8573-13D30BBAFF85}" type="presParOf" srcId="{E0931DC0-FD9C-4959-996F-54EC574D0FA9}" destId="{34204341-EE71-4E86-A05D-B1CC084487D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FDD3F0-C56E-4BBD-AF92-222D8EEB035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EA4951B-F3F0-4711-9E67-A393871E5BD4}">
      <dgm:prSet/>
      <dgm:spPr/>
      <dgm:t>
        <a:bodyPr/>
        <a:lstStyle/>
        <a:p>
          <a:pPr>
            <a:lnSpc>
              <a:spcPct val="100000"/>
            </a:lnSpc>
          </a:pPr>
          <a:r>
            <a:rPr lang="en-US"/>
            <a:t>The medical field stands to benefit greatly from this software, which will allow for private use by physicians and provide quicker findings than manual verification.</a:t>
          </a:r>
        </a:p>
      </dgm:t>
    </dgm:pt>
    <dgm:pt modelId="{D42F92FD-7A36-4404-9022-99CD484FE247}" type="parTrans" cxnId="{C393CFB6-52E7-43E7-A23F-29F5B8306AE7}">
      <dgm:prSet/>
      <dgm:spPr/>
      <dgm:t>
        <a:bodyPr/>
        <a:lstStyle/>
        <a:p>
          <a:endParaRPr lang="en-US"/>
        </a:p>
      </dgm:t>
    </dgm:pt>
    <dgm:pt modelId="{7A31A08E-0861-4E17-94DB-8B02EEA01CAE}" type="sibTrans" cxnId="{C393CFB6-52E7-43E7-A23F-29F5B8306AE7}">
      <dgm:prSet/>
      <dgm:spPr/>
      <dgm:t>
        <a:bodyPr/>
        <a:lstStyle/>
        <a:p>
          <a:endParaRPr lang="en-US"/>
        </a:p>
      </dgm:t>
    </dgm:pt>
    <dgm:pt modelId="{78765CE6-B1D8-455B-BAAC-5975DF294973}">
      <dgm:prSet/>
      <dgm:spPr/>
      <dgm:t>
        <a:bodyPr/>
        <a:lstStyle/>
        <a:p>
          <a:pPr>
            <a:lnSpc>
              <a:spcPct val="100000"/>
            </a:lnSpc>
          </a:pPr>
          <a:r>
            <a:rPr lang="en-US" dirty="0"/>
            <a:t>In the event that another global infections were to strike, we may progressively enhance the use of no touch by using these applications.</a:t>
          </a:r>
        </a:p>
      </dgm:t>
    </dgm:pt>
    <dgm:pt modelId="{C4CF054B-45FD-4362-8C60-C80ED5D629FA}" type="parTrans" cxnId="{2F6E518F-C11F-4FFA-98B2-C9DDFA34BA9C}">
      <dgm:prSet/>
      <dgm:spPr/>
      <dgm:t>
        <a:bodyPr/>
        <a:lstStyle/>
        <a:p>
          <a:endParaRPr lang="en-US"/>
        </a:p>
      </dgm:t>
    </dgm:pt>
    <dgm:pt modelId="{FD5C13FE-3AE0-466E-AF83-29A5AEEA9F4E}" type="sibTrans" cxnId="{2F6E518F-C11F-4FFA-98B2-C9DDFA34BA9C}">
      <dgm:prSet/>
      <dgm:spPr/>
      <dgm:t>
        <a:bodyPr/>
        <a:lstStyle/>
        <a:p>
          <a:endParaRPr lang="en-US"/>
        </a:p>
      </dgm:t>
    </dgm:pt>
    <dgm:pt modelId="{79B4BF4F-32BE-4130-B12F-E9199CAE71E4}">
      <dgm:prSet/>
      <dgm:spPr/>
      <dgm:t>
        <a:bodyPr/>
        <a:lstStyle/>
        <a:p>
          <a:pPr>
            <a:lnSpc>
              <a:spcPct val="100000"/>
            </a:lnSpc>
          </a:pPr>
          <a:r>
            <a:rPr lang="en-US"/>
            <a:t>Also, getting in touch with a doctor is simple, and there's no cost for a general exam, so doctors may see as many people as they need to. </a:t>
          </a:r>
        </a:p>
      </dgm:t>
    </dgm:pt>
    <dgm:pt modelId="{380C1DC3-3056-4184-8F26-1F3A5FABEEB8}" type="parTrans" cxnId="{A665E6A8-52B4-447D-8D78-F59EA6FC0CCE}">
      <dgm:prSet/>
      <dgm:spPr/>
      <dgm:t>
        <a:bodyPr/>
        <a:lstStyle/>
        <a:p>
          <a:endParaRPr lang="en-US"/>
        </a:p>
      </dgm:t>
    </dgm:pt>
    <dgm:pt modelId="{9782EA45-8585-4674-9E4C-988D8DC7CBB5}" type="sibTrans" cxnId="{A665E6A8-52B4-447D-8D78-F59EA6FC0CCE}">
      <dgm:prSet/>
      <dgm:spPr/>
      <dgm:t>
        <a:bodyPr/>
        <a:lstStyle/>
        <a:p>
          <a:endParaRPr lang="en-US"/>
        </a:p>
      </dgm:t>
    </dgm:pt>
    <dgm:pt modelId="{70AB0054-1ADA-4CBB-B427-9292927E3FD3}">
      <dgm:prSet/>
      <dgm:spPr/>
      <dgm:t>
        <a:bodyPr/>
        <a:lstStyle/>
        <a:p>
          <a:pPr>
            <a:lnSpc>
              <a:spcPct val="100000"/>
            </a:lnSpc>
          </a:pPr>
          <a:r>
            <a:rPr lang="en-US"/>
            <a:t>In addition, there are a plethora of other services that may be integrated for the benefit of users and patients, such as self-assessment tools, among many others.</a:t>
          </a:r>
        </a:p>
      </dgm:t>
    </dgm:pt>
    <dgm:pt modelId="{F577097C-5901-4A1A-BFED-F817AA1D3151}" type="parTrans" cxnId="{058C95AD-9B76-4963-A8A8-8686A18B8669}">
      <dgm:prSet/>
      <dgm:spPr/>
      <dgm:t>
        <a:bodyPr/>
        <a:lstStyle/>
        <a:p>
          <a:endParaRPr lang="en-US"/>
        </a:p>
      </dgm:t>
    </dgm:pt>
    <dgm:pt modelId="{374FCC32-9571-4D8A-9FCB-764F94AC70DC}" type="sibTrans" cxnId="{058C95AD-9B76-4963-A8A8-8686A18B8669}">
      <dgm:prSet/>
      <dgm:spPr/>
      <dgm:t>
        <a:bodyPr/>
        <a:lstStyle/>
        <a:p>
          <a:endParaRPr lang="en-US"/>
        </a:p>
      </dgm:t>
    </dgm:pt>
    <dgm:pt modelId="{EF24BE2A-9BDD-4284-9723-7921DD933455}" type="pres">
      <dgm:prSet presAssocID="{A5FDD3F0-C56E-4BBD-AF92-222D8EEB0353}" presName="root" presStyleCnt="0">
        <dgm:presLayoutVars>
          <dgm:dir/>
          <dgm:resizeHandles val="exact"/>
        </dgm:presLayoutVars>
      </dgm:prSet>
      <dgm:spPr/>
    </dgm:pt>
    <dgm:pt modelId="{C864CAE4-C69F-4767-AC52-A899E6FD60DC}" type="pres">
      <dgm:prSet presAssocID="{4EA4951B-F3F0-4711-9E67-A393871E5BD4}" presName="compNode" presStyleCnt="0"/>
      <dgm:spPr/>
    </dgm:pt>
    <dgm:pt modelId="{5AFB85ED-7CAB-47AC-A332-6B5452E7BE54}" type="pres">
      <dgm:prSet presAssocID="{4EA4951B-F3F0-4711-9E67-A393871E5BD4}" presName="bgRect" presStyleLbl="bgShp" presStyleIdx="0" presStyleCnt="4"/>
      <dgm:spPr/>
    </dgm:pt>
    <dgm:pt modelId="{DA20B521-32D6-4DCB-B6B3-D2F77EBB02AE}" type="pres">
      <dgm:prSet presAssocID="{4EA4951B-F3F0-4711-9E67-A393871E5B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F7B116F2-9D0D-40D6-9B60-F2571DFE3545}" type="pres">
      <dgm:prSet presAssocID="{4EA4951B-F3F0-4711-9E67-A393871E5BD4}" presName="spaceRect" presStyleCnt="0"/>
      <dgm:spPr/>
    </dgm:pt>
    <dgm:pt modelId="{3BDF09BD-A7F9-4EA8-B232-62AE55742FE2}" type="pres">
      <dgm:prSet presAssocID="{4EA4951B-F3F0-4711-9E67-A393871E5BD4}" presName="parTx" presStyleLbl="revTx" presStyleIdx="0" presStyleCnt="4">
        <dgm:presLayoutVars>
          <dgm:chMax val="0"/>
          <dgm:chPref val="0"/>
        </dgm:presLayoutVars>
      </dgm:prSet>
      <dgm:spPr/>
    </dgm:pt>
    <dgm:pt modelId="{39B929A3-8A6E-4BC3-A4C8-0301899C3E87}" type="pres">
      <dgm:prSet presAssocID="{7A31A08E-0861-4E17-94DB-8B02EEA01CAE}" presName="sibTrans" presStyleCnt="0"/>
      <dgm:spPr/>
    </dgm:pt>
    <dgm:pt modelId="{4A6EA0E8-2597-4C90-96CD-13B8CA86BF44}" type="pres">
      <dgm:prSet presAssocID="{78765CE6-B1D8-455B-BAAC-5975DF294973}" presName="compNode" presStyleCnt="0"/>
      <dgm:spPr/>
    </dgm:pt>
    <dgm:pt modelId="{D17A0DB2-0C9C-4E18-BE4B-A02E96D9C7FD}" type="pres">
      <dgm:prSet presAssocID="{78765CE6-B1D8-455B-BAAC-5975DF294973}" presName="bgRect" presStyleLbl="bgShp" presStyleIdx="1" presStyleCnt="4"/>
      <dgm:spPr/>
    </dgm:pt>
    <dgm:pt modelId="{9A554D7A-57DF-4E39-B6DF-468727E05C69}" type="pres">
      <dgm:prSet presAssocID="{78765CE6-B1D8-455B-BAAC-5975DF2949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st Aid Kit"/>
        </a:ext>
      </dgm:extLst>
    </dgm:pt>
    <dgm:pt modelId="{BB08EC02-3FBA-4736-B1C2-466146267750}" type="pres">
      <dgm:prSet presAssocID="{78765CE6-B1D8-455B-BAAC-5975DF294973}" presName="spaceRect" presStyleCnt="0"/>
      <dgm:spPr/>
    </dgm:pt>
    <dgm:pt modelId="{6CC2ED31-D797-403F-BFC8-5BB173F6E981}" type="pres">
      <dgm:prSet presAssocID="{78765CE6-B1D8-455B-BAAC-5975DF294973}" presName="parTx" presStyleLbl="revTx" presStyleIdx="1" presStyleCnt="4">
        <dgm:presLayoutVars>
          <dgm:chMax val="0"/>
          <dgm:chPref val="0"/>
        </dgm:presLayoutVars>
      </dgm:prSet>
      <dgm:spPr/>
    </dgm:pt>
    <dgm:pt modelId="{3D285372-F231-4FC3-91E7-C79645238C11}" type="pres">
      <dgm:prSet presAssocID="{FD5C13FE-3AE0-466E-AF83-29A5AEEA9F4E}" presName="sibTrans" presStyleCnt="0"/>
      <dgm:spPr/>
    </dgm:pt>
    <dgm:pt modelId="{2AD816C8-0D91-4673-946A-B8B746F547AB}" type="pres">
      <dgm:prSet presAssocID="{79B4BF4F-32BE-4130-B12F-E9199CAE71E4}" presName="compNode" presStyleCnt="0"/>
      <dgm:spPr/>
    </dgm:pt>
    <dgm:pt modelId="{A4DB0229-0C87-46EE-8EFA-2996C4D32EA7}" type="pres">
      <dgm:prSet presAssocID="{79B4BF4F-32BE-4130-B12F-E9199CAE71E4}" presName="bgRect" presStyleLbl="bgShp" presStyleIdx="2" presStyleCnt="4"/>
      <dgm:spPr/>
    </dgm:pt>
    <dgm:pt modelId="{58779FAB-835E-491C-B202-AFD7BBE1CFB4}" type="pres">
      <dgm:prSet presAssocID="{79B4BF4F-32BE-4130-B12F-E9199CAE71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88D1F02B-8E9F-4822-ADA2-1761771A31AF}" type="pres">
      <dgm:prSet presAssocID="{79B4BF4F-32BE-4130-B12F-E9199CAE71E4}" presName="spaceRect" presStyleCnt="0"/>
      <dgm:spPr/>
    </dgm:pt>
    <dgm:pt modelId="{689D3BC3-99E4-48A7-B538-1C0474F5109A}" type="pres">
      <dgm:prSet presAssocID="{79B4BF4F-32BE-4130-B12F-E9199CAE71E4}" presName="parTx" presStyleLbl="revTx" presStyleIdx="2" presStyleCnt="4">
        <dgm:presLayoutVars>
          <dgm:chMax val="0"/>
          <dgm:chPref val="0"/>
        </dgm:presLayoutVars>
      </dgm:prSet>
      <dgm:spPr/>
    </dgm:pt>
    <dgm:pt modelId="{A8BF3A9F-94C5-49DC-A74A-9853E8C45C5A}" type="pres">
      <dgm:prSet presAssocID="{9782EA45-8585-4674-9E4C-988D8DC7CBB5}" presName="sibTrans" presStyleCnt="0"/>
      <dgm:spPr/>
    </dgm:pt>
    <dgm:pt modelId="{192C64C8-72A4-4FC4-BA00-88917FF92500}" type="pres">
      <dgm:prSet presAssocID="{70AB0054-1ADA-4CBB-B427-9292927E3FD3}" presName="compNode" presStyleCnt="0"/>
      <dgm:spPr/>
    </dgm:pt>
    <dgm:pt modelId="{DDAAEED7-81CE-41C9-8EFF-BE97B0BB3621}" type="pres">
      <dgm:prSet presAssocID="{70AB0054-1ADA-4CBB-B427-9292927E3FD3}" presName="bgRect" presStyleLbl="bgShp" presStyleIdx="3" presStyleCnt="4"/>
      <dgm:spPr/>
    </dgm:pt>
    <dgm:pt modelId="{4A3BF039-55F5-4CE6-941F-9CEBA3FE515E}" type="pres">
      <dgm:prSet presAssocID="{70AB0054-1ADA-4CBB-B427-9292927E3F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ike"/>
        </a:ext>
      </dgm:extLst>
    </dgm:pt>
    <dgm:pt modelId="{D19334BF-4D50-4FA9-9916-EBD6EAB5D908}" type="pres">
      <dgm:prSet presAssocID="{70AB0054-1ADA-4CBB-B427-9292927E3FD3}" presName="spaceRect" presStyleCnt="0"/>
      <dgm:spPr/>
    </dgm:pt>
    <dgm:pt modelId="{839DF97E-912E-4804-B819-9F6361581AEB}" type="pres">
      <dgm:prSet presAssocID="{70AB0054-1ADA-4CBB-B427-9292927E3FD3}" presName="parTx" presStyleLbl="revTx" presStyleIdx="3" presStyleCnt="4">
        <dgm:presLayoutVars>
          <dgm:chMax val="0"/>
          <dgm:chPref val="0"/>
        </dgm:presLayoutVars>
      </dgm:prSet>
      <dgm:spPr/>
    </dgm:pt>
  </dgm:ptLst>
  <dgm:cxnLst>
    <dgm:cxn modelId="{8081301F-7499-4449-B895-8CCD9C19C2BD}" type="presOf" srcId="{78765CE6-B1D8-455B-BAAC-5975DF294973}" destId="{6CC2ED31-D797-403F-BFC8-5BB173F6E981}" srcOrd="0" destOrd="0" presId="urn:microsoft.com/office/officeart/2018/2/layout/IconVerticalSolidList"/>
    <dgm:cxn modelId="{4AB6402F-AB93-4B7B-A5CC-C8A64DF0373E}" type="presOf" srcId="{70AB0054-1ADA-4CBB-B427-9292927E3FD3}" destId="{839DF97E-912E-4804-B819-9F6361581AEB}" srcOrd="0" destOrd="0" presId="urn:microsoft.com/office/officeart/2018/2/layout/IconVerticalSolidList"/>
    <dgm:cxn modelId="{2F6E518F-C11F-4FFA-98B2-C9DDFA34BA9C}" srcId="{A5FDD3F0-C56E-4BBD-AF92-222D8EEB0353}" destId="{78765CE6-B1D8-455B-BAAC-5975DF294973}" srcOrd="1" destOrd="0" parTransId="{C4CF054B-45FD-4362-8C60-C80ED5D629FA}" sibTransId="{FD5C13FE-3AE0-466E-AF83-29A5AEEA9F4E}"/>
    <dgm:cxn modelId="{1A4D6093-E124-4333-9496-6929E193A910}" type="presOf" srcId="{79B4BF4F-32BE-4130-B12F-E9199CAE71E4}" destId="{689D3BC3-99E4-48A7-B538-1C0474F5109A}" srcOrd="0" destOrd="0" presId="urn:microsoft.com/office/officeart/2018/2/layout/IconVerticalSolidList"/>
    <dgm:cxn modelId="{A665E6A8-52B4-447D-8D78-F59EA6FC0CCE}" srcId="{A5FDD3F0-C56E-4BBD-AF92-222D8EEB0353}" destId="{79B4BF4F-32BE-4130-B12F-E9199CAE71E4}" srcOrd="2" destOrd="0" parTransId="{380C1DC3-3056-4184-8F26-1F3A5FABEEB8}" sibTransId="{9782EA45-8585-4674-9E4C-988D8DC7CBB5}"/>
    <dgm:cxn modelId="{058C95AD-9B76-4963-A8A8-8686A18B8669}" srcId="{A5FDD3F0-C56E-4BBD-AF92-222D8EEB0353}" destId="{70AB0054-1ADA-4CBB-B427-9292927E3FD3}" srcOrd="3" destOrd="0" parTransId="{F577097C-5901-4A1A-BFED-F817AA1D3151}" sibTransId="{374FCC32-9571-4D8A-9FCB-764F94AC70DC}"/>
    <dgm:cxn modelId="{C393CFB6-52E7-43E7-A23F-29F5B8306AE7}" srcId="{A5FDD3F0-C56E-4BBD-AF92-222D8EEB0353}" destId="{4EA4951B-F3F0-4711-9E67-A393871E5BD4}" srcOrd="0" destOrd="0" parTransId="{D42F92FD-7A36-4404-9022-99CD484FE247}" sibTransId="{7A31A08E-0861-4E17-94DB-8B02EEA01CAE}"/>
    <dgm:cxn modelId="{2F9C1FDA-415D-43BF-BE90-574994E08D3B}" type="presOf" srcId="{A5FDD3F0-C56E-4BBD-AF92-222D8EEB0353}" destId="{EF24BE2A-9BDD-4284-9723-7921DD933455}" srcOrd="0" destOrd="0" presId="urn:microsoft.com/office/officeart/2018/2/layout/IconVerticalSolidList"/>
    <dgm:cxn modelId="{267554EA-2469-4998-8C1F-AD901EC3136B}" type="presOf" srcId="{4EA4951B-F3F0-4711-9E67-A393871E5BD4}" destId="{3BDF09BD-A7F9-4EA8-B232-62AE55742FE2}" srcOrd="0" destOrd="0" presId="urn:microsoft.com/office/officeart/2018/2/layout/IconVerticalSolidList"/>
    <dgm:cxn modelId="{19DF9656-021C-432F-B420-705EA8D5F0CE}" type="presParOf" srcId="{EF24BE2A-9BDD-4284-9723-7921DD933455}" destId="{C864CAE4-C69F-4767-AC52-A899E6FD60DC}" srcOrd="0" destOrd="0" presId="urn:microsoft.com/office/officeart/2018/2/layout/IconVerticalSolidList"/>
    <dgm:cxn modelId="{E53601B9-9ED3-45D3-B46F-3D2814597F0F}" type="presParOf" srcId="{C864CAE4-C69F-4767-AC52-A899E6FD60DC}" destId="{5AFB85ED-7CAB-47AC-A332-6B5452E7BE54}" srcOrd="0" destOrd="0" presId="urn:microsoft.com/office/officeart/2018/2/layout/IconVerticalSolidList"/>
    <dgm:cxn modelId="{3288609B-94C2-4858-B26D-F978936C8CEB}" type="presParOf" srcId="{C864CAE4-C69F-4767-AC52-A899E6FD60DC}" destId="{DA20B521-32D6-4DCB-B6B3-D2F77EBB02AE}" srcOrd="1" destOrd="0" presId="urn:microsoft.com/office/officeart/2018/2/layout/IconVerticalSolidList"/>
    <dgm:cxn modelId="{4877465E-CEA3-4FAD-AFE6-BCBC3143BC92}" type="presParOf" srcId="{C864CAE4-C69F-4767-AC52-A899E6FD60DC}" destId="{F7B116F2-9D0D-40D6-9B60-F2571DFE3545}" srcOrd="2" destOrd="0" presId="urn:microsoft.com/office/officeart/2018/2/layout/IconVerticalSolidList"/>
    <dgm:cxn modelId="{5366EA5B-428E-4D18-B394-013574B2D3C5}" type="presParOf" srcId="{C864CAE4-C69F-4767-AC52-A899E6FD60DC}" destId="{3BDF09BD-A7F9-4EA8-B232-62AE55742FE2}" srcOrd="3" destOrd="0" presId="urn:microsoft.com/office/officeart/2018/2/layout/IconVerticalSolidList"/>
    <dgm:cxn modelId="{DA95EF15-FB93-4EE0-9F77-FE0A1EC1AC49}" type="presParOf" srcId="{EF24BE2A-9BDD-4284-9723-7921DD933455}" destId="{39B929A3-8A6E-4BC3-A4C8-0301899C3E87}" srcOrd="1" destOrd="0" presId="urn:microsoft.com/office/officeart/2018/2/layout/IconVerticalSolidList"/>
    <dgm:cxn modelId="{3FF1E1C5-1063-47B5-88F2-0B98FB5D2344}" type="presParOf" srcId="{EF24BE2A-9BDD-4284-9723-7921DD933455}" destId="{4A6EA0E8-2597-4C90-96CD-13B8CA86BF44}" srcOrd="2" destOrd="0" presId="urn:microsoft.com/office/officeart/2018/2/layout/IconVerticalSolidList"/>
    <dgm:cxn modelId="{8E2FAC26-4FEB-4358-B587-A5CB336193BA}" type="presParOf" srcId="{4A6EA0E8-2597-4C90-96CD-13B8CA86BF44}" destId="{D17A0DB2-0C9C-4E18-BE4B-A02E96D9C7FD}" srcOrd="0" destOrd="0" presId="urn:microsoft.com/office/officeart/2018/2/layout/IconVerticalSolidList"/>
    <dgm:cxn modelId="{655DD95A-C58F-40D8-B994-11B93796D72D}" type="presParOf" srcId="{4A6EA0E8-2597-4C90-96CD-13B8CA86BF44}" destId="{9A554D7A-57DF-4E39-B6DF-468727E05C69}" srcOrd="1" destOrd="0" presId="urn:microsoft.com/office/officeart/2018/2/layout/IconVerticalSolidList"/>
    <dgm:cxn modelId="{271C7A1B-8252-4A0A-BB2F-69D18EE83C07}" type="presParOf" srcId="{4A6EA0E8-2597-4C90-96CD-13B8CA86BF44}" destId="{BB08EC02-3FBA-4736-B1C2-466146267750}" srcOrd="2" destOrd="0" presId="urn:microsoft.com/office/officeart/2018/2/layout/IconVerticalSolidList"/>
    <dgm:cxn modelId="{C7108592-AFFC-4430-A11A-907825F6F500}" type="presParOf" srcId="{4A6EA0E8-2597-4C90-96CD-13B8CA86BF44}" destId="{6CC2ED31-D797-403F-BFC8-5BB173F6E981}" srcOrd="3" destOrd="0" presId="urn:microsoft.com/office/officeart/2018/2/layout/IconVerticalSolidList"/>
    <dgm:cxn modelId="{AAFE00E2-48D8-4A0D-B48D-7D14F66920E0}" type="presParOf" srcId="{EF24BE2A-9BDD-4284-9723-7921DD933455}" destId="{3D285372-F231-4FC3-91E7-C79645238C11}" srcOrd="3" destOrd="0" presId="urn:microsoft.com/office/officeart/2018/2/layout/IconVerticalSolidList"/>
    <dgm:cxn modelId="{2C422EDC-9EEC-418F-A96C-EB8655B1FAF6}" type="presParOf" srcId="{EF24BE2A-9BDD-4284-9723-7921DD933455}" destId="{2AD816C8-0D91-4673-946A-B8B746F547AB}" srcOrd="4" destOrd="0" presId="urn:microsoft.com/office/officeart/2018/2/layout/IconVerticalSolidList"/>
    <dgm:cxn modelId="{89F41537-A6DB-4D8B-8623-972A17ED6245}" type="presParOf" srcId="{2AD816C8-0D91-4673-946A-B8B746F547AB}" destId="{A4DB0229-0C87-46EE-8EFA-2996C4D32EA7}" srcOrd="0" destOrd="0" presId="urn:microsoft.com/office/officeart/2018/2/layout/IconVerticalSolidList"/>
    <dgm:cxn modelId="{5FEBE3B7-026C-475F-90BD-6F1AB2A0D219}" type="presParOf" srcId="{2AD816C8-0D91-4673-946A-B8B746F547AB}" destId="{58779FAB-835E-491C-B202-AFD7BBE1CFB4}" srcOrd="1" destOrd="0" presId="urn:microsoft.com/office/officeart/2018/2/layout/IconVerticalSolidList"/>
    <dgm:cxn modelId="{8B094718-0166-4491-905F-77E46E93EF3D}" type="presParOf" srcId="{2AD816C8-0D91-4673-946A-B8B746F547AB}" destId="{88D1F02B-8E9F-4822-ADA2-1761771A31AF}" srcOrd="2" destOrd="0" presId="urn:microsoft.com/office/officeart/2018/2/layout/IconVerticalSolidList"/>
    <dgm:cxn modelId="{9E860009-D047-422E-BBF3-D3DC103E1E3A}" type="presParOf" srcId="{2AD816C8-0D91-4673-946A-B8B746F547AB}" destId="{689D3BC3-99E4-48A7-B538-1C0474F5109A}" srcOrd="3" destOrd="0" presId="urn:microsoft.com/office/officeart/2018/2/layout/IconVerticalSolidList"/>
    <dgm:cxn modelId="{92433BA1-4DAF-4A22-AF4C-62E33B25EAE0}" type="presParOf" srcId="{EF24BE2A-9BDD-4284-9723-7921DD933455}" destId="{A8BF3A9F-94C5-49DC-A74A-9853E8C45C5A}" srcOrd="5" destOrd="0" presId="urn:microsoft.com/office/officeart/2018/2/layout/IconVerticalSolidList"/>
    <dgm:cxn modelId="{9181DE11-E472-493F-AEC4-2BFD0EC38AAA}" type="presParOf" srcId="{EF24BE2A-9BDD-4284-9723-7921DD933455}" destId="{192C64C8-72A4-4FC4-BA00-88917FF92500}" srcOrd="6" destOrd="0" presId="urn:microsoft.com/office/officeart/2018/2/layout/IconVerticalSolidList"/>
    <dgm:cxn modelId="{5B8AF5C0-7C25-4CC0-AA74-3EB53EFB40A1}" type="presParOf" srcId="{192C64C8-72A4-4FC4-BA00-88917FF92500}" destId="{DDAAEED7-81CE-41C9-8EFF-BE97B0BB3621}" srcOrd="0" destOrd="0" presId="urn:microsoft.com/office/officeart/2018/2/layout/IconVerticalSolidList"/>
    <dgm:cxn modelId="{BAD39C7C-5970-4BDE-AFD3-6D61F56F29F8}" type="presParOf" srcId="{192C64C8-72A4-4FC4-BA00-88917FF92500}" destId="{4A3BF039-55F5-4CE6-941F-9CEBA3FE515E}" srcOrd="1" destOrd="0" presId="urn:microsoft.com/office/officeart/2018/2/layout/IconVerticalSolidList"/>
    <dgm:cxn modelId="{46F8E34A-4B58-4324-AE5C-70039598746B}" type="presParOf" srcId="{192C64C8-72A4-4FC4-BA00-88917FF92500}" destId="{D19334BF-4D50-4FA9-9916-EBD6EAB5D908}" srcOrd="2" destOrd="0" presId="urn:microsoft.com/office/officeart/2018/2/layout/IconVerticalSolidList"/>
    <dgm:cxn modelId="{ECEACF49-38F3-48A7-B162-A64BA22510AB}" type="presParOf" srcId="{192C64C8-72A4-4FC4-BA00-88917FF92500}" destId="{839DF97E-912E-4804-B819-9F6361581AE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F921B7-1117-4A98-BF5A-7C3D965D963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C2BD8DC-330A-4944-8391-34BF0F535B54}">
      <dgm:prSet/>
      <dgm:spPr/>
      <dgm:t>
        <a:bodyPr/>
        <a:lstStyle/>
        <a:p>
          <a:pPr>
            <a:defRPr cap="all"/>
          </a:pPr>
          <a:r>
            <a:rPr lang="en-US" dirty="0">
              <a:hlinkClick xmlns:r="http://schemas.openxmlformats.org/officeDocument/2006/relationships" r:id="rId1"/>
            </a:rPr>
            <a:t>GitHub link</a:t>
          </a:r>
          <a:endParaRPr lang="en-US" dirty="0"/>
        </a:p>
      </dgm:t>
    </dgm:pt>
    <dgm:pt modelId="{1345E429-7CCA-4C47-9B4D-4C5AD24CB963}" type="parTrans" cxnId="{A4A8C648-1361-49F6-B456-BF233F638FCD}">
      <dgm:prSet/>
      <dgm:spPr/>
      <dgm:t>
        <a:bodyPr/>
        <a:lstStyle/>
        <a:p>
          <a:endParaRPr lang="en-US"/>
        </a:p>
      </dgm:t>
    </dgm:pt>
    <dgm:pt modelId="{4440BAED-2D59-4CA2-9A16-C5AFCA6D29D5}" type="sibTrans" cxnId="{A4A8C648-1361-49F6-B456-BF233F638FCD}">
      <dgm:prSet/>
      <dgm:spPr/>
      <dgm:t>
        <a:bodyPr/>
        <a:lstStyle/>
        <a:p>
          <a:endParaRPr lang="en-US"/>
        </a:p>
      </dgm:t>
    </dgm:pt>
    <dgm:pt modelId="{CBEAA4E4-8BC8-4122-A202-C10BC53112E0}">
      <dgm:prSet/>
      <dgm:spPr/>
      <dgm:t>
        <a:bodyPr/>
        <a:lstStyle/>
        <a:p>
          <a:pPr>
            <a:defRPr cap="all"/>
          </a:pPr>
          <a:r>
            <a:rPr lang="en-US" dirty="0">
              <a:hlinkClick xmlns:r="http://schemas.openxmlformats.org/officeDocument/2006/relationships" r:id="rId2"/>
            </a:rPr>
            <a:t>Technical paper </a:t>
          </a:r>
          <a:endParaRPr lang="en-US" dirty="0"/>
        </a:p>
      </dgm:t>
    </dgm:pt>
    <dgm:pt modelId="{5F51E59D-3EE7-4B9B-8749-9032213FD749}" type="parTrans" cxnId="{56DEA4B7-1220-40DD-BF88-D9D9BE7A2F9F}">
      <dgm:prSet/>
      <dgm:spPr/>
      <dgm:t>
        <a:bodyPr/>
        <a:lstStyle/>
        <a:p>
          <a:endParaRPr lang="en-US"/>
        </a:p>
      </dgm:t>
    </dgm:pt>
    <dgm:pt modelId="{EE871015-048E-439C-B7D7-1FC36508BF41}" type="sibTrans" cxnId="{56DEA4B7-1220-40DD-BF88-D9D9BE7A2F9F}">
      <dgm:prSet/>
      <dgm:spPr/>
      <dgm:t>
        <a:bodyPr/>
        <a:lstStyle/>
        <a:p>
          <a:endParaRPr lang="en-US"/>
        </a:p>
      </dgm:t>
    </dgm:pt>
    <dgm:pt modelId="{CC656F07-F8E1-4992-8B61-E92F6F37613E}">
      <dgm:prSet/>
      <dgm:spPr/>
      <dgm:t>
        <a:bodyPr/>
        <a:lstStyle/>
        <a:p>
          <a:pPr>
            <a:defRPr cap="all"/>
          </a:pPr>
          <a:r>
            <a:rPr lang="en-US" dirty="0">
              <a:hlinkClick xmlns:r="http://schemas.openxmlformats.org/officeDocument/2006/relationships" r:id="rId3"/>
            </a:rPr>
            <a:t>Deployment manual </a:t>
          </a:r>
          <a:endParaRPr lang="en-US" dirty="0"/>
        </a:p>
      </dgm:t>
    </dgm:pt>
    <dgm:pt modelId="{E30B1859-BCFB-4121-8EF1-6CC166133922}" type="parTrans" cxnId="{7B31E9CC-810C-4548-98EB-F211D5F2B4BF}">
      <dgm:prSet/>
      <dgm:spPr/>
      <dgm:t>
        <a:bodyPr/>
        <a:lstStyle/>
        <a:p>
          <a:endParaRPr lang="en-US"/>
        </a:p>
      </dgm:t>
    </dgm:pt>
    <dgm:pt modelId="{0B4EA04F-67F4-4D8D-B083-6C29FF67AD24}" type="sibTrans" cxnId="{7B31E9CC-810C-4548-98EB-F211D5F2B4BF}">
      <dgm:prSet/>
      <dgm:spPr/>
      <dgm:t>
        <a:bodyPr/>
        <a:lstStyle/>
        <a:p>
          <a:endParaRPr lang="en-US"/>
        </a:p>
      </dgm:t>
    </dgm:pt>
    <dgm:pt modelId="{F99B1C2A-7D08-4850-B0C3-605D3329D4C8}">
      <dgm:prSet/>
      <dgm:spPr/>
      <dgm:t>
        <a:bodyPr/>
        <a:lstStyle/>
        <a:p>
          <a:pPr>
            <a:defRPr cap="all"/>
          </a:pPr>
          <a:r>
            <a:rPr lang="en-US" dirty="0">
              <a:hlinkClick xmlns:r="http://schemas.openxmlformats.org/officeDocument/2006/relationships" r:id="rId4"/>
            </a:rPr>
            <a:t>API Documentation </a:t>
          </a:r>
          <a:endParaRPr lang="en-US" dirty="0"/>
        </a:p>
      </dgm:t>
    </dgm:pt>
    <dgm:pt modelId="{2B9C0CE8-11B1-479C-9E44-C85106B24DFE}" type="parTrans" cxnId="{E7020E45-A340-4F4A-8DE4-5DC843001EE6}">
      <dgm:prSet/>
      <dgm:spPr/>
      <dgm:t>
        <a:bodyPr/>
        <a:lstStyle/>
        <a:p>
          <a:endParaRPr lang="en-US"/>
        </a:p>
      </dgm:t>
    </dgm:pt>
    <dgm:pt modelId="{76C0171B-0C79-4D5E-BF26-7148D201810E}" type="sibTrans" cxnId="{E7020E45-A340-4F4A-8DE4-5DC843001EE6}">
      <dgm:prSet/>
      <dgm:spPr/>
      <dgm:t>
        <a:bodyPr/>
        <a:lstStyle/>
        <a:p>
          <a:endParaRPr lang="en-US"/>
        </a:p>
      </dgm:t>
    </dgm:pt>
    <dgm:pt modelId="{5CE20B57-5857-4FC6-B2F2-EC41BA797D82}" type="pres">
      <dgm:prSet presAssocID="{01F921B7-1117-4A98-BF5A-7C3D965D9636}" presName="root" presStyleCnt="0">
        <dgm:presLayoutVars>
          <dgm:dir/>
          <dgm:resizeHandles val="exact"/>
        </dgm:presLayoutVars>
      </dgm:prSet>
      <dgm:spPr/>
    </dgm:pt>
    <dgm:pt modelId="{767B114A-FA36-474E-B749-203248583E79}" type="pres">
      <dgm:prSet presAssocID="{7C2BD8DC-330A-4944-8391-34BF0F535B54}" presName="compNode" presStyleCnt="0"/>
      <dgm:spPr/>
    </dgm:pt>
    <dgm:pt modelId="{F8FFE895-87E7-48A7-BA07-670DE27AD6BF}" type="pres">
      <dgm:prSet presAssocID="{7C2BD8DC-330A-4944-8391-34BF0F535B54}" presName="iconBgRect" presStyleLbl="bgShp" presStyleIdx="0" presStyleCnt="4"/>
      <dgm:spPr/>
    </dgm:pt>
    <dgm:pt modelId="{F14FA548-3727-4B8E-B09E-170EA06CE3D8}" type="pres">
      <dgm:prSet presAssocID="{7C2BD8DC-330A-4944-8391-34BF0F535B54}"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F193DF24-E972-4A0D-9DEA-20C52099EF27}" type="pres">
      <dgm:prSet presAssocID="{7C2BD8DC-330A-4944-8391-34BF0F535B54}" presName="spaceRect" presStyleCnt="0"/>
      <dgm:spPr/>
    </dgm:pt>
    <dgm:pt modelId="{2D50D824-D77C-42AF-B6A4-9924FEFBB9D2}" type="pres">
      <dgm:prSet presAssocID="{7C2BD8DC-330A-4944-8391-34BF0F535B54}" presName="textRect" presStyleLbl="revTx" presStyleIdx="0" presStyleCnt="4">
        <dgm:presLayoutVars>
          <dgm:chMax val="1"/>
          <dgm:chPref val="1"/>
        </dgm:presLayoutVars>
      </dgm:prSet>
      <dgm:spPr/>
    </dgm:pt>
    <dgm:pt modelId="{48F44A6F-C728-47D7-940F-FE736391D5D8}" type="pres">
      <dgm:prSet presAssocID="{4440BAED-2D59-4CA2-9A16-C5AFCA6D29D5}" presName="sibTrans" presStyleCnt="0"/>
      <dgm:spPr/>
    </dgm:pt>
    <dgm:pt modelId="{DA333544-8BFD-4ABB-A9E5-97A30D833453}" type="pres">
      <dgm:prSet presAssocID="{CBEAA4E4-8BC8-4122-A202-C10BC53112E0}" presName="compNode" presStyleCnt="0"/>
      <dgm:spPr/>
    </dgm:pt>
    <dgm:pt modelId="{06E98603-1A74-4DDF-8BF7-1175E77B830A}" type="pres">
      <dgm:prSet presAssocID="{CBEAA4E4-8BC8-4122-A202-C10BC53112E0}" presName="iconBgRect" presStyleLbl="bgShp" presStyleIdx="1" presStyleCnt="4"/>
      <dgm:spPr/>
    </dgm:pt>
    <dgm:pt modelId="{B2E88A70-4E00-4BEF-AF12-FBE9B17CE2E3}" type="pres">
      <dgm:prSet presAssocID="{CBEAA4E4-8BC8-4122-A202-C10BC53112E0}"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391CA94D-6C16-4D0E-8580-7CC61494A420}" type="pres">
      <dgm:prSet presAssocID="{CBEAA4E4-8BC8-4122-A202-C10BC53112E0}" presName="spaceRect" presStyleCnt="0"/>
      <dgm:spPr/>
    </dgm:pt>
    <dgm:pt modelId="{CA8AA4FD-6E27-4AF9-A5CB-D97A1FB48CE7}" type="pres">
      <dgm:prSet presAssocID="{CBEAA4E4-8BC8-4122-A202-C10BC53112E0}" presName="textRect" presStyleLbl="revTx" presStyleIdx="1" presStyleCnt="4">
        <dgm:presLayoutVars>
          <dgm:chMax val="1"/>
          <dgm:chPref val="1"/>
        </dgm:presLayoutVars>
      </dgm:prSet>
      <dgm:spPr/>
    </dgm:pt>
    <dgm:pt modelId="{91EAD0AB-D38C-4BAA-B5F1-0FFDC6355EBF}" type="pres">
      <dgm:prSet presAssocID="{EE871015-048E-439C-B7D7-1FC36508BF41}" presName="sibTrans" presStyleCnt="0"/>
      <dgm:spPr/>
    </dgm:pt>
    <dgm:pt modelId="{D3546CB9-C62A-4195-8A04-DF0F04D504A3}" type="pres">
      <dgm:prSet presAssocID="{CC656F07-F8E1-4992-8B61-E92F6F37613E}" presName="compNode" presStyleCnt="0"/>
      <dgm:spPr/>
    </dgm:pt>
    <dgm:pt modelId="{D2EC094E-EEB7-4896-B783-EDB8ECF3348F}" type="pres">
      <dgm:prSet presAssocID="{CC656F07-F8E1-4992-8B61-E92F6F37613E}" presName="iconBgRect" presStyleLbl="bgShp" presStyleIdx="2" presStyleCnt="4"/>
      <dgm:spPr/>
    </dgm:pt>
    <dgm:pt modelId="{0EDA5335-53C0-4B8A-B0BE-C745F50ECD2D}" type="pres">
      <dgm:prSet presAssocID="{CC656F07-F8E1-4992-8B61-E92F6F37613E}"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E738498B-C2B0-40BD-B98E-CF003966361B}" type="pres">
      <dgm:prSet presAssocID="{CC656F07-F8E1-4992-8B61-E92F6F37613E}" presName="spaceRect" presStyleCnt="0"/>
      <dgm:spPr/>
    </dgm:pt>
    <dgm:pt modelId="{5E44A6BF-4B46-45D5-87C8-ACD555889335}" type="pres">
      <dgm:prSet presAssocID="{CC656F07-F8E1-4992-8B61-E92F6F37613E}" presName="textRect" presStyleLbl="revTx" presStyleIdx="2" presStyleCnt="4">
        <dgm:presLayoutVars>
          <dgm:chMax val="1"/>
          <dgm:chPref val="1"/>
        </dgm:presLayoutVars>
      </dgm:prSet>
      <dgm:spPr/>
    </dgm:pt>
    <dgm:pt modelId="{1D27AB17-366A-469D-8B33-25205DC16EE7}" type="pres">
      <dgm:prSet presAssocID="{0B4EA04F-67F4-4D8D-B083-6C29FF67AD24}" presName="sibTrans" presStyleCnt="0"/>
      <dgm:spPr/>
    </dgm:pt>
    <dgm:pt modelId="{A3B1D71F-31CE-4BBF-B3CC-3B9CFDDB00A1}" type="pres">
      <dgm:prSet presAssocID="{F99B1C2A-7D08-4850-B0C3-605D3329D4C8}" presName="compNode" presStyleCnt="0"/>
      <dgm:spPr/>
    </dgm:pt>
    <dgm:pt modelId="{6F6A4B9A-BBB3-464A-8400-C0480E3CE744}" type="pres">
      <dgm:prSet presAssocID="{F99B1C2A-7D08-4850-B0C3-605D3329D4C8}" presName="iconBgRect" presStyleLbl="bgShp" presStyleIdx="3" presStyleCnt="4"/>
      <dgm:spPr/>
    </dgm:pt>
    <dgm:pt modelId="{EF774363-60C5-4036-AB46-FDE4F0B4633B}" type="pres">
      <dgm:prSet presAssocID="{F99B1C2A-7D08-4850-B0C3-605D3329D4C8}" presName="iconRect" presStyleLbl="node1" presStyleIdx="3"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821AFD1C-58EE-4EBE-AEC7-EAB5149BE8A5}" type="pres">
      <dgm:prSet presAssocID="{F99B1C2A-7D08-4850-B0C3-605D3329D4C8}" presName="spaceRect" presStyleCnt="0"/>
      <dgm:spPr/>
    </dgm:pt>
    <dgm:pt modelId="{5496F0B4-E1C9-4841-A7E2-BA089424142E}" type="pres">
      <dgm:prSet presAssocID="{F99B1C2A-7D08-4850-B0C3-605D3329D4C8}" presName="textRect" presStyleLbl="revTx" presStyleIdx="3" presStyleCnt="4">
        <dgm:presLayoutVars>
          <dgm:chMax val="1"/>
          <dgm:chPref val="1"/>
        </dgm:presLayoutVars>
      </dgm:prSet>
      <dgm:spPr/>
    </dgm:pt>
  </dgm:ptLst>
  <dgm:cxnLst>
    <dgm:cxn modelId="{E7020E45-A340-4F4A-8DE4-5DC843001EE6}" srcId="{01F921B7-1117-4A98-BF5A-7C3D965D9636}" destId="{F99B1C2A-7D08-4850-B0C3-605D3329D4C8}" srcOrd="3" destOrd="0" parTransId="{2B9C0CE8-11B1-479C-9E44-C85106B24DFE}" sibTransId="{76C0171B-0C79-4D5E-BF26-7148D201810E}"/>
    <dgm:cxn modelId="{A4A8C648-1361-49F6-B456-BF233F638FCD}" srcId="{01F921B7-1117-4A98-BF5A-7C3D965D9636}" destId="{7C2BD8DC-330A-4944-8391-34BF0F535B54}" srcOrd="0" destOrd="0" parTransId="{1345E429-7CCA-4C47-9B4D-4C5AD24CB963}" sibTransId="{4440BAED-2D59-4CA2-9A16-C5AFCA6D29D5}"/>
    <dgm:cxn modelId="{A875F890-834C-4C3F-9B2D-646D74496749}" type="presOf" srcId="{CBEAA4E4-8BC8-4122-A202-C10BC53112E0}" destId="{CA8AA4FD-6E27-4AF9-A5CB-D97A1FB48CE7}" srcOrd="0" destOrd="0" presId="urn:microsoft.com/office/officeart/2018/5/layout/IconCircleLabelList"/>
    <dgm:cxn modelId="{9F1265B3-6627-4578-97CE-8B87A3E1E5C8}" type="presOf" srcId="{01F921B7-1117-4A98-BF5A-7C3D965D9636}" destId="{5CE20B57-5857-4FC6-B2F2-EC41BA797D82}" srcOrd="0" destOrd="0" presId="urn:microsoft.com/office/officeart/2018/5/layout/IconCircleLabelList"/>
    <dgm:cxn modelId="{56DEA4B7-1220-40DD-BF88-D9D9BE7A2F9F}" srcId="{01F921B7-1117-4A98-BF5A-7C3D965D9636}" destId="{CBEAA4E4-8BC8-4122-A202-C10BC53112E0}" srcOrd="1" destOrd="0" parTransId="{5F51E59D-3EE7-4B9B-8749-9032213FD749}" sibTransId="{EE871015-048E-439C-B7D7-1FC36508BF41}"/>
    <dgm:cxn modelId="{CC4BB2CB-5267-4605-9735-1F43DCDDCC52}" type="presOf" srcId="{7C2BD8DC-330A-4944-8391-34BF0F535B54}" destId="{2D50D824-D77C-42AF-B6A4-9924FEFBB9D2}" srcOrd="0" destOrd="0" presId="urn:microsoft.com/office/officeart/2018/5/layout/IconCircleLabelList"/>
    <dgm:cxn modelId="{076751CC-2067-45A3-A0B9-1864AA0A60EC}" type="presOf" srcId="{F99B1C2A-7D08-4850-B0C3-605D3329D4C8}" destId="{5496F0B4-E1C9-4841-A7E2-BA089424142E}" srcOrd="0" destOrd="0" presId="urn:microsoft.com/office/officeart/2018/5/layout/IconCircleLabelList"/>
    <dgm:cxn modelId="{7B31E9CC-810C-4548-98EB-F211D5F2B4BF}" srcId="{01F921B7-1117-4A98-BF5A-7C3D965D9636}" destId="{CC656F07-F8E1-4992-8B61-E92F6F37613E}" srcOrd="2" destOrd="0" parTransId="{E30B1859-BCFB-4121-8EF1-6CC166133922}" sibTransId="{0B4EA04F-67F4-4D8D-B083-6C29FF67AD24}"/>
    <dgm:cxn modelId="{57843AF3-3557-45B7-8E9F-9F6C7642212B}" type="presOf" srcId="{CC656F07-F8E1-4992-8B61-E92F6F37613E}" destId="{5E44A6BF-4B46-45D5-87C8-ACD555889335}" srcOrd="0" destOrd="0" presId="urn:microsoft.com/office/officeart/2018/5/layout/IconCircleLabelList"/>
    <dgm:cxn modelId="{89453078-CDF2-4751-B51C-57FF2B318EE3}" type="presParOf" srcId="{5CE20B57-5857-4FC6-B2F2-EC41BA797D82}" destId="{767B114A-FA36-474E-B749-203248583E79}" srcOrd="0" destOrd="0" presId="urn:microsoft.com/office/officeart/2018/5/layout/IconCircleLabelList"/>
    <dgm:cxn modelId="{155F6ADA-AF70-44B2-BF6E-D72FDDCD3C25}" type="presParOf" srcId="{767B114A-FA36-474E-B749-203248583E79}" destId="{F8FFE895-87E7-48A7-BA07-670DE27AD6BF}" srcOrd="0" destOrd="0" presId="urn:microsoft.com/office/officeart/2018/5/layout/IconCircleLabelList"/>
    <dgm:cxn modelId="{18511929-ADE5-4362-AFE4-1929E417737D}" type="presParOf" srcId="{767B114A-FA36-474E-B749-203248583E79}" destId="{F14FA548-3727-4B8E-B09E-170EA06CE3D8}" srcOrd="1" destOrd="0" presId="urn:microsoft.com/office/officeart/2018/5/layout/IconCircleLabelList"/>
    <dgm:cxn modelId="{20604052-F1A5-43E2-A5BE-733EB3CD3324}" type="presParOf" srcId="{767B114A-FA36-474E-B749-203248583E79}" destId="{F193DF24-E972-4A0D-9DEA-20C52099EF27}" srcOrd="2" destOrd="0" presId="urn:microsoft.com/office/officeart/2018/5/layout/IconCircleLabelList"/>
    <dgm:cxn modelId="{FD025351-7D66-4955-912C-6BB2F06C2FE3}" type="presParOf" srcId="{767B114A-FA36-474E-B749-203248583E79}" destId="{2D50D824-D77C-42AF-B6A4-9924FEFBB9D2}" srcOrd="3" destOrd="0" presId="urn:microsoft.com/office/officeart/2018/5/layout/IconCircleLabelList"/>
    <dgm:cxn modelId="{0187CCA9-A08C-4EBD-B451-D78FB13AB26C}" type="presParOf" srcId="{5CE20B57-5857-4FC6-B2F2-EC41BA797D82}" destId="{48F44A6F-C728-47D7-940F-FE736391D5D8}" srcOrd="1" destOrd="0" presId="urn:microsoft.com/office/officeart/2018/5/layout/IconCircleLabelList"/>
    <dgm:cxn modelId="{E58828C3-5F2A-4624-B39B-E2384231ACA5}" type="presParOf" srcId="{5CE20B57-5857-4FC6-B2F2-EC41BA797D82}" destId="{DA333544-8BFD-4ABB-A9E5-97A30D833453}" srcOrd="2" destOrd="0" presId="urn:microsoft.com/office/officeart/2018/5/layout/IconCircleLabelList"/>
    <dgm:cxn modelId="{E3E36167-591D-414B-AEA8-5533A60B28D8}" type="presParOf" srcId="{DA333544-8BFD-4ABB-A9E5-97A30D833453}" destId="{06E98603-1A74-4DDF-8BF7-1175E77B830A}" srcOrd="0" destOrd="0" presId="urn:microsoft.com/office/officeart/2018/5/layout/IconCircleLabelList"/>
    <dgm:cxn modelId="{64E68289-BFE0-4230-99F4-BF602168C66C}" type="presParOf" srcId="{DA333544-8BFD-4ABB-A9E5-97A30D833453}" destId="{B2E88A70-4E00-4BEF-AF12-FBE9B17CE2E3}" srcOrd="1" destOrd="0" presId="urn:microsoft.com/office/officeart/2018/5/layout/IconCircleLabelList"/>
    <dgm:cxn modelId="{8DF0ACE0-1F60-4BFA-9331-FE211B28B3C1}" type="presParOf" srcId="{DA333544-8BFD-4ABB-A9E5-97A30D833453}" destId="{391CA94D-6C16-4D0E-8580-7CC61494A420}" srcOrd="2" destOrd="0" presId="urn:microsoft.com/office/officeart/2018/5/layout/IconCircleLabelList"/>
    <dgm:cxn modelId="{F5BB4074-4344-4E6B-9EE8-7DD85B231C89}" type="presParOf" srcId="{DA333544-8BFD-4ABB-A9E5-97A30D833453}" destId="{CA8AA4FD-6E27-4AF9-A5CB-D97A1FB48CE7}" srcOrd="3" destOrd="0" presId="urn:microsoft.com/office/officeart/2018/5/layout/IconCircleLabelList"/>
    <dgm:cxn modelId="{35B666D8-CC6C-42FF-B3F5-10ADB3FFF3AB}" type="presParOf" srcId="{5CE20B57-5857-4FC6-B2F2-EC41BA797D82}" destId="{91EAD0AB-D38C-4BAA-B5F1-0FFDC6355EBF}" srcOrd="3" destOrd="0" presId="urn:microsoft.com/office/officeart/2018/5/layout/IconCircleLabelList"/>
    <dgm:cxn modelId="{BA648190-CFB6-474E-BA17-7F15950FCE5D}" type="presParOf" srcId="{5CE20B57-5857-4FC6-B2F2-EC41BA797D82}" destId="{D3546CB9-C62A-4195-8A04-DF0F04D504A3}" srcOrd="4" destOrd="0" presId="urn:microsoft.com/office/officeart/2018/5/layout/IconCircleLabelList"/>
    <dgm:cxn modelId="{831DB193-90F4-4DE7-86B7-DA861ABB7D17}" type="presParOf" srcId="{D3546CB9-C62A-4195-8A04-DF0F04D504A3}" destId="{D2EC094E-EEB7-4896-B783-EDB8ECF3348F}" srcOrd="0" destOrd="0" presId="urn:microsoft.com/office/officeart/2018/5/layout/IconCircleLabelList"/>
    <dgm:cxn modelId="{B3F47DBE-C734-4AFD-9B70-04793F308005}" type="presParOf" srcId="{D3546CB9-C62A-4195-8A04-DF0F04D504A3}" destId="{0EDA5335-53C0-4B8A-B0BE-C745F50ECD2D}" srcOrd="1" destOrd="0" presId="urn:microsoft.com/office/officeart/2018/5/layout/IconCircleLabelList"/>
    <dgm:cxn modelId="{B5C598D0-B81F-4F8B-9B18-7A5CFE8A30C0}" type="presParOf" srcId="{D3546CB9-C62A-4195-8A04-DF0F04D504A3}" destId="{E738498B-C2B0-40BD-B98E-CF003966361B}" srcOrd="2" destOrd="0" presId="urn:microsoft.com/office/officeart/2018/5/layout/IconCircleLabelList"/>
    <dgm:cxn modelId="{E906AD01-37E3-4EEE-9A63-BEA151D961EC}" type="presParOf" srcId="{D3546CB9-C62A-4195-8A04-DF0F04D504A3}" destId="{5E44A6BF-4B46-45D5-87C8-ACD555889335}" srcOrd="3" destOrd="0" presId="urn:microsoft.com/office/officeart/2018/5/layout/IconCircleLabelList"/>
    <dgm:cxn modelId="{646C5E91-B841-49A8-AFA3-40A0E0065A63}" type="presParOf" srcId="{5CE20B57-5857-4FC6-B2F2-EC41BA797D82}" destId="{1D27AB17-366A-469D-8B33-25205DC16EE7}" srcOrd="5" destOrd="0" presId="urn:microsoft.com/office/officeart/2018/5/layout/IconCircleLabelList"/>
    <dgm:cxn modelId="{2BACA48A-810F-4ECB-8A25-F43A5D87F36C}" type="presParOf" srcId="{5CE20B57-5857-4FC6-B2F2-EC41BA797D82}" destId="{A3B1D71F-31CE-4BBF-B3CC-3B9CFDDB00A1}" srcOrd="6" destOrd="0" presId="urn:microsoft.com/office/officeart/2018/5/layout/IconCircleLabelList"/>
    <dgm:cxn modelId="{CA422493-4A54-4AC3-8BD5-0233C986DA41}" type="presParOf" srcId="{A3B1D71F-31CE-4BBF-B3CC-3B9CFDDB00A1}" destId="{6F6A4B9A-BBB3-464A-8400-C0480E3CE744}" srcOrd="0" destOrd="0" presId="urn:microsoft.com/office/officeart/2018/5/layout/IconCircleLabelList"/>
    <dgm:cxn modelId="{F50CA503-10AF-442C-B44C-5B5B3E60FD6D}" type="presParOf" srcId="{A3B1D71F-31CE-4BBF-B3CC-3B9CFDDB00A1}" destId="{EF774363-60C5-4036-AB46-FDE4F0B4633B}" srcOrd="1" destOrd="0" presId="urn:microsoft.com/office/officeart/2018/5/layout/IconCircleLabelList"/>
    <dgm:cxn modelId="{BF6979B7-A041-4679-B1A0-A8FF6E538418}" type="presParOf" srcId="{A3B1D71F-31CE-4BBF-B3CC-3B9CFDDB00A1}" destId="{821AFD1C-58EE-4EBE-AEC7-EAB5149BE8A5}" srcOrd="2" destOrd="0" presId="urn:microsoft.com/office/officeart/2018/5/layout/IconCircleLabelList"/>
    <dgm:cxn modelId="{77912B32-7B42-47CC-8E39-D7E495EFEAAB}" type="presParOf" srcId="{A3B1D71F-31CE-4BBF-B3CC-3B9CFDDB00A1}" destId="{5496F0B4-E1C9-4841-A7E2-BA089424142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00D0D-D621-1441-A971-2222FD137D65}">
      <dsp:nvSpPr>
        <dsp:cNvPr id="0" name=""/>
        <dsp:cNvSpPr/>
      </dsp:nvSpPr>
      <dsp:spPr>
        <a:xfrm>
          <a:off x="481751"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Team Member Roles and Responsibilities</a:t>
          </a:r>
        </a:p>
      </dsp:txBody>
      <dsp:txXfrm>
        <a:off x="481751" y="2810"/>
        <a:ext cx="1330830" cy="798498"/>
      </dsp:txXfrm>
    </dsp:sp>
    <dsp:sp modelId="{BEBC14FF-9A7B-3E41-835A-E6EF29D0DDFA}">
      <dsp:nvSpPr>
        <dsp:cNvPr id="0" name=""/>
        <dsp:cNvSpPr/>
      </dsp:nvSpPr>
      <dsp:spPr>
        <a:xfrm>
          <a:off x="1945664"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Improvements made from Professor Feedback</a:t>
          </a:r>
        </a:p>
      </dsp:txBody>
      <dsp:txXfrm>
        <a:off x="1945664" y="2810"/>
        <a:ext cx="1330830" cy="798498"/>
      </dsp:txXfrm>
    </dsp:sp>
    <dsp:sp modelId="{6FD54692-4CEA-7843-9655-7349F89E9A43}">
      <dsp:nvSpPr>
        <dsp:cNvPr id="0" name=""/>
        <dsp:cNvSpPr/>
      </dsp:nvSpPr>
      <dsp:spPr>
        <a:xfrm>
          <a:off x="3409578"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Project Description</a:t>
          </a:r>
        </a:p>
      </dsp:txBody>
      <dsp:txXfrm>
        <a:off x="3409578" y="2810"/>
        <a:ext cx="1330830" cy="798498"/>
      </dsp:txXfrm>
    </dsp:sp>
    <dsp:sp modelId="{0EE6650C-F349-6A42-B06F-C7E1B71B29EF}">
      <dsp:nvSpPr>
        <dsp:cNvPr id="0" name=""/>
        <dsp:cNvSpPr/>
      </dsp:nvSpPr>
      <dsp:spPr>
        <a:xfrm>
          <a:off x="4873491"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Team working agreement</a:t>
          </a:r>
        </a:p>
      </dsp:txBody>
      <dsp:txXfrm>
        <a:off x="4873491" y="2810"/>
        <a:ext cx="1330830" cy="798498"/>
      </dsp:txXfrm>
    </dsp:sp>
    <dsp:sp modelId="{9848553D-FF4C-1F4F-AF87-62268196BE85}">
      <dsp:nvSpPr>
        <dsp:cNvPr id="0" name=""/>
        <dsp:cNvSpPr/>
      </dsp:nvSpPr>
      <dsp:spPr>
        <a:xfrm>
          <a:off x="6337404"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Personas (at least 3)</a:t>
          </a:r>
        </a:p>
      </dsp:txBody>
      <dsp:txXfrm>
        <a:off x="6337404" y="2810"/>
        <a:ext cx="1330830" cy="798498"/>
      </dsp:txXfrm>
    </dsp:sp>
    <dsp:sp modelId="{0FD69E03-FB86-874E-B1FE-2DD5218BCA92}">
      <dsp:nvSpPr>
        <dsp:cNvPr id="0" name=""/>
        <dsp:cNvSpPr/>
      </dsp:nvSpPr>
      <dsp:spPr>
        <a:xfrm>
          <a:off x="7801318"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MVP</a:t>
          </a:r>
        </a:p>
      </dsp:txBody>
      <dsp:txXfrm>
        <a:off x="7801318" y="2810"/>
        <a:ext cx="1330830" cy="798498"/>
      </dsp:txXfrm>
    </dsp:sp>
    <dsp:sp modelId="{255D031B-836E-5A45-9D68-CD2F635C53CD}">
      <dsp:nvSpPr>
        <dsp:cNvPr id="0" name=""/>
        <dsp:cNvSpPr/>
      </dsp:nvSpPr>
      <dsp:spPr>
        <a:xfrm>
          <a:off x="481751"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Technologies</a:t>
          </a:r>
        </a:p>
      </dsp:txBody>
      <dsp:txXfrm>
        <a:off x="481751" y="934391"/>
        <a:ext cx="1330830" cy="798498"/>
      </dsp:txXfrm>
    </dsp:sp>
    <dsp:sp modelId="{AA9BABC3-B96F-0E43-AFF0-FCB32909E5F0}">
      <dsp:nvSpPr>
        <dsp:cNvPr id="0" name=""/>
        <dsp:cNvSpPr/>
      </dsp:nvSpPr>
      <dsp:spPr>
        <a:xfrm>
          <a:off x="1945664"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Algorithms</a:t>
          </a:r>
        </a:p>
      </dsp:txBody>
      <dsp:txXfrm>
        <a:off x="1945664" y="934391"/>
        <a:ext cx="1330830" cy="798498"/>
      </dsp:txXfrm>
    </dsp:sp>
    <dsp:sp modelId="{DCDDF48D-69DF-684A-8F93-2CDD341B4B35}">
      <dsp:nvSpPr>
        <dsp:cNvPr id="0" name=""/>
        <dsp:cNvSpPr/>
      </dsp:nvSpPr>
      <dsp:spPr>
        <a:xfrm>
          <a:off x="3409578"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Diagrams</a:t>
          </a:r>
        </a:p>
      </dsp:txBody>
      <dsp:txXfrm>
        <a:off x="3409578" y="934391"/>
        <a:ext cx="1330830" cy="798498"/>
      </dsp:txXfrm>
    </dsp:sp>
    <dsp:sp modelId="{4130F81E-7894-ED4E-AEF7-DCB8A14D5E0F}">
      <dsp:nvSpPr>
        <dsp:cNvPr id="0" name=""/>
        <dsp:cNvSpPr/>
      </dsp:nvSpPr>
      <dsp:spPr>
        <a:xfrm>
          <a:off x="4873491"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Sprint 1-4 Recap(CS-691)</a:t>
          </a:r>
        </a:p>
      </dsp:txBody>
      <dsp:txXfrm>
        <a:off x="4873491" y="934391"/>
        <a:ext cx="1330830" cy="798498"/>
      </dsp:txXfrm>
    </dsp:sp>
    <dsp:sp modelId="{0744DC80-7C27-6344-B440-0A2483F8390F}">
      <dsp:nvSpPr>
        <dsp:cNvPr id="0" name=""/>
        <dsp:cNvSpPr/>
      </dsp:nvSpPr>
      <dsp:spPr>
        <a:xfrm>
          <a:off x="6337404"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Sprint 5-6 Recap(CS-692)</a:t>
          </a:r>
        </a:p>
      </dsp:txBody>
      <dsp:txXfrm>
        <a:off x="6337404" y="934391"/>
        <a:ext cx="1330830" cy="798498"/>
      </dsp:txXfrm>
    </dsp:sp>
    <dsp:sp modelId="{7916ADDE-64AB-3843-AFEF-2DF94BA113B0}">
      <dsp:nvSpPr>
        <dsp:cNvPr id="0" name=""/>
        <dsp:cNvSpPr/>
      </dsp:nvSpPr>
      <dsp:spPr>
        <a:xfrm>
          <a:off x="7801318"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Product Backlog</a:t>
          </a:r>
        </a:p>
      </dsp:txBody>
      <dsp:txXfrm>
        <a:off x="7801318" y="934391"/>
        <a:ext cx="1330830" cy="798498"/>
      </dsp:txXfrm>
    </dsp:sp>
    <dsp:sp modelId="{DCD10BC2-0DB8-C145-B410-F79C99B0EDF9}">
      <dsp:nvSpPr>
        <dsp:cNvPr id="0" name=""/>
        <dsp:cNvSpPr/>
      </dsp:nvSpPr>
      <dsp:spPr>
        <a:xfrm>
          <a:off x="481751"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 the Users Stories or Tasks (Technical Stories)</a:t>
          </a:r>
        </a:p>
      </dsp:txBody>
      <dsp:txXfrm>
        <a:off x="481751" y="1865973"/>
        <a:ext cx="1330830" cy="798498"/>
      </dsp:txXfrm>
    </dsp:sp>
    <dsp:sp modelId="{8A74A875-B28A-DC46-843E-2F224897DA0A}">
      <dsp:nvSpPr>
        <dsp:cNvPr id="0" name=""/>
        <dsp:cNvSpPr/>
      </dsp:nvSpPr>
      <dsp:spPr>
        <a:xfrm>
          <a:off x="1945664"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Sprint 7 Backlog</a:t>
          </a:r>
        </a:p>
      </dsp:txBody>
      <dsp:txXfrm>
        <a:off x="1945664" y="1865973"/>
        <a:ext cx="1330830" cy="798498"/>
      </dsp:txXfrm>
    </dsp:sp>
    <dsp:sp modelId="{36E59104-41C3-704F-B3EE-AEE2E5B95DA9}">
      <dsp:nvSpPr>
        <dsp:cNvPr id="0" name=""/>
        <dsp:cNvSpPr/>
      </dsp:nvSpPr>
      <dsp:spPr>
        <a:xfrm>
          <a:off x="3409578"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Stories or Tasks committed for this Sprint ( Stories and Acceptance Criteria)</a:t>
          </a:r>
        </a:p>
      </dsp:txBody>
      <dsp:txXfrm>
        <a:off x="3409578" y="1865973"/>
        <a:ext cx="1330830" cy="798498"/>
      </dsp:txXfrm>
    </dsp:sp>
    <dsp:sp modelId="{A3657E6F-A889-8A4C-AD6B-717B24BA4B40}">
      <dsp:nvSpPr>
        <dsp:cNvPr id="0" name=""/>
        <dsp:cNvSpPr/>
      </dsp:nvSpPr>
      <dsp:spPr>
        <a:xfrm>
          <a:off x="4873491"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Test Cases</a:t>
          </a:r>
        </a:p>
      </dsp:txBody>
      <dsp:txXfrm>
        <a:off x="4873491" y="1865973"/>
        <a:ext cx="1330830" cy="798498"/>
      </dsp:txXfrm>
    </dsp:sp>
    <dsp:sp modelId="{F03996B6-B96C-7C4A-B44E-1B0317F50FAE}">
      <dsp:nvSpPr>
        <dsp:cNvPr id="0" name=""/>
        <dsp:cNvSpPr/>
      </dsp:nvSpPr>
      <dsp:spPr>
        <a:xfrm>
          <a:off x="6337404"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Stories completed and Stories not completed</a:t>
          </a:r>
        </a:p>
      </dsp:txBody>
      <dsp:txXfrm>
        <a:off x="6337404" y="1865973"/>
        <a:ext cx="1330830" cy="798498"/>
      </dsp:txXfrm>
    </dsp:sp>
    <dsp:sp modelId="{71595035-5EB4-B347-BA1C-D933FF325A06}">
      <dsp:nvSpPr>
        <dsp:cNvPr id="0" name=""/>
        <dsp:cNvSpPr/>
      </dsp:nvSpPr>
      <dsp:spPr>
        <a:xfrm>
          <a:off x="7801318"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Metrics</a:t>
          </a:r>
        </a:p>
      </dsp:txBody>
      <dsp:txXfrm>
        <a:off x="7801318" y="1865973"/>
        <a:ext cx="1330830" cy="798498"/>
      </dsp:txXfrm>
    </dsp:sp>
    <dsp:sp modelId="{DF8D64C3-7C5F-4E43-9DF6-76BDB1B0766A}">
      <dsp:nvSpPr>
        <dsp:cNvPr id="0" name=""/>
        <dsp:cNvSpPr/>
      </dsp:nvSpPr>
      <dsp:spPr>
        <a:xfrm>
          <a:off x="481751" y="2797554"/>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Retrospective</a:t>
          </a:r>
        </a:p>
      </dsp:txBody>
      <dsp:txXfrm>
        <a:off x="481751" y="2797554"/>
        <a:ext cx="1330830" cy="798498"/>
      </dsp:txXfrm>
    </dsp:sp>
    <dsp:sp modelId="{BA760CE3-8B16-A842-B119-5B795202E7D7}">
      <dsp:nvSpPr>
        <dsp:cNvPr id="0" name=""/>
        <dsp:cNvSpPr/>
      </dsp:nvSpPr>
      <dsp:spPr>
        <a:xfrm>
          <a:off x="1945664" y="2797554"/>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Project Demo - ( current sprint)</a:t>
          </a:r>
        </a:p>
      </dsp:txBody>
      <dsp:txXfrm>
        <a:off x="1945664" y="2797554"/>
        <a:ext cx="1330830" cy="798498"/>
      </dsp:txXfrm>
    </dsp:sp>
    <dsp:sp modelId="{8B88599A-ABCF-214C-B63D-E2536CD5E9C2}">
      <dsp:nvSpPr>
        <dsp:cNvPr id="0" name=""/>
        <dsp:cNvSpPr/>
      </dsp:nvSpPr>
      <dsp:spPr>
        <a:xfrm>
          <a:off x="3409578" y="2797554"/>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Slides for API</a:t>
          </a:r>
        </a:p>
      </dsp:txBody>
      <dsp:txXfrm>
        <a:off x="3409578" y="2797554"/>
        <a:ext cx="1330830" cy="798498"/>
      </dsp:txXfrm>
    </dsp:sp>
    <dsp:sp modelId="{777DD137-213E-304D-9569-B51F2A670067}">
      <dsp:nvSpPr>
        <dsp:cNvPr id="0" name=""/>
        <dsp:cNvSpPr/>
      </dsp:nvSpPr>
      <dsp:spPr>
        <a:xfrm>
          <a:off x="4873491" y="2797554"/>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Github link</a:t>
          </a:r>
        </a:p>
      </dsp:txBody>
      <dsp:txXfrm>
        <a:off x="4873491" y="2797554"/>
        <a:ext cx="1330830" cy="798498"/>
      </dsp:txXfrm>
    </dsp:sp>
    <dsp:sp modelId="{2AEC6551-82CF-0340-A784-9532A5FC61FF}">
      <dsp:nvSpPr>
        <dsp:cNvPr id="0" name=""/>
        <dsp:cNvSpPr/>
      </dsp:nvSpPr>
      <dsp:spPr>
        <a:xfrm>
          <a:off x="6337404" y="2797554"/>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Live Application Demo</a:t>
          </a:r>
        </a:p>
      </dsp:txBody>
      <dsp:txXfrm>
        <a:off x="6337404" y="2797554"/>
        <a:ext cx="1330830" cy="798498"/>
      </dsp:txXfrm>
    </dsp:sp>
    <dsp:sp modelId="{87EEDAA8-0786-224F-917F-D6AFCD6641C9}">
      <dsp:nvSpPr>
        <dsp:cNvPr id="0" name=""/>
        <dsp:cNvSpPr/>
      </dsp:nvSpPr>
      <dsp:spPr>
        <a:xfrm>
          <a:off x="7801318" y="2797554"/>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Retrospect</a:t>
          </a:r>
        </a:p>
      </dsp:txBody>
      <dsp:txXfrm>
        <a:off x="7801318" y="2797554"/>
        <a:ext cx="1330830" cy="7984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B99A5-D58D-4837-82DF-153F815EEA9F}">
      <dsp:nvSpPr>
        <dsp:cNvPr id="0" name=""/>
        <dsp:cNvSpPr/>
      </dsp:nvSpPr>
      <dsp:spPr>
        <a:xfrm>
          <a:off x="0" y="1493"/>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2B2715-32EA-4975-A8A4-49F4DFFE814B}">
      <dsp:nvSpPr>
        <dsp:cNvPr id="0" name=""/>
        <dsp:cNvSpPr/>
      </dsp:nvSpPr>
      <dsp:spPr>
        <a:xfrm>
          <a:off x="229000" y="171824"/>
          <a:ext cx="416364" cy="416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94345-11C2-48BA-AE21-8471DE00AE5F}">
      <dsp:nvSpPr>
        <dsp:cNvPr id="0" name=""/>
        <dsp:cNvSpPr/>
      </dsp:nvSpPr>
      <dsp:spPr>
        <a:xfrm>
          <a:off x="874365" y="1493"/>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666750">
            <a:lnSpc>
              <a:spcPct val="100000"/>
            </a:lnSpc>
            <a:spcBef>
              <a:spcPct val="0"/>
            </a:spcBef>
            <a:spcAft>
              <a:spcPct val="35000"/>
            </a:spcAft>
            <a:buNone/>
          </a:pPr>
          <a:r>
            <a:rPr lang="en-US" sz="1500" kern="1200"/>
            <a:t>We were able to concentrate our efforts and keep on track since we knew what we were working for when we started the project.</a:t>
          </a:r>
        </a:p>
      </dsp:txBody>
      <dsp:txXfrm>
        <a:off x="874365" y="1493"/>
        <a:ext cx="8739534" cy="757026"/>
      </dsp:txXfrm>
    </dsp:sp>
    <dsp:sp modelId="{5DAE7CEF-18AC-43DD-82FB-3587287C2D82}">
      <dsp:nvSpPr>
        <dsp:cNvPr id="0" name=""/>
        <dsp:cNvSpPr/>
      </dsp:nvSpPr>
      <dsp:spPr>
        <a:xfrm>
          <a:off x="0" y="947776"/>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E1AD6-D3A4-4CBA-9E05-CB0F5B9F03B4}">
      <dsp:nvSpPr>
        <dsp:cNvPr id="0" name=""/>
        <dsp:cNvSpPr/>
      </dsp:nvSpPr>
      <dsp:spPr>
        <a:xfrm>
          <a:off x="229000" y="1118107"/>
          <a:ext cx="416364" cy="4163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4CF54-3B32-49C9-9FFC-63118CE7F55E}">
      <dsp:nvSpPr>
        <dsp:cNvPr id="0" name=""/>
        <dsp:cNvSpPr/>
      </dsp:nvSpPr>
      <dsp:spPr>
        <a:xfrm>
          <a:off x="874365" y="947776"/>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666750">
            <a:lnSpc>
              <a:spcPct val="100000"/>
            </a:lnSpc>
            <a:spcBef>
              <a:spcPct val="0"/>
            </a:spcBef>
            <a:spcAft>
              <a:spcPct val="35000"/>
            </a:spcAft>
            <a:buNone/>
          </a:pPr>
          <a:r>
            <a:rPr lang="en-US" sz="1500" kern="1200"/>
            <a:t>You were able to divide the job into more manageable chunks and establish more reasonable deadlines because of the thorough preparation we completed before beginning the project.</a:t>
          </a:r>
        </a:p>
      </dsp:txBody>
      <dsp:txXfrm>
        <a:off x="874365" y="947776"/>
        <a:ext cx="8739534" cy="757026"/>
      </dsp:txXfrm>
    </dsp:sp>
    <dsp:sp modelId="{8BC315E0-EDC4-4D1C-8644-7F4421BA692B}">
      <dsp:nvSpPr>
        <dsp:cNvPr id="0" name=""/>
        <dsp:cNvSpPr/>
      </dsp:nvSpPr>
      <dsp:spPr>
        <a:xfrm>
          <a:off x="0" y="1894059"/>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F57BA-8F88-4AC9-8250-D30BE4551591}">
      <dsp:nvSpPr>
        <dsp:cNvPr id="0" name=""/>
        <dsp:cNvSpPr/>
      </dsp:nvSpPr>
      <dsp:spPr>
        <a:xfrm>
          <a:off x="229000" y="2064390"/>
          <a:ext cx="416364" cy="4163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AB874F-745B-4E7B-9B38-B5730D0ED641}">
      <dsp:nvSpPr>
        <dsp:cNvPr id="0" name=""/>
        <dsp:cNvSpPr/>
      </dsp:nvSpPr>
      <dsp:spPr>
        <a:xfrm>
          <a:off x="874365" y="1894059"/>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666750">
            <a:lnSpc>
              <a:spcPct val="100000"/>
            </a:lnSpc>
            <a:spcBef>
              <a:spcPct val="0"/>
            </a:spcBef>
            <a:spcAft>
              <a:spcPct val="35000"/>
            </a:spcAft>
            <a:buNone/>
          </a:pPr>
          <a:r>
            <a:rPr lang="en-US" sz="1500" kern="1200"/>
            <a:t>The project continued to go without a hitch since we were able to creatively address any issues that emerged.</a:t>
          </a:r>
        </a:p>
      </dsp:txBody>
      <dsp:txXfrm>
        <a:off x="874365" y="1894059"/>
        <a:ext cx="8739534" cy="757026"/>
      </dsp:txXfrm>
    </dsp:sp>
    <dsp:sp modelId="{D00FDBE3-E508-47A8-9E31-D998B1EE0517}">
      <dsp:nvSpPr>
        <dsp:cNvPr id="0" name=""/>
        <dsp:cNvSpPr/>
      </dsp:nvSpPr>
      <dsp:spPr>
        <a:xfrm>
          <a:off x="0" y="2840342"/>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DDE5DE-D773-4345-B20D-0FAD1C1AEEB4}">
      <dsp:nvSpPr>
        <dsp:cNvPr id="0" name=""/>
        <dsp:cNvSpPr/>
      </dsp:nvSpPr>
      <dsp:spPr>
        <a:xfrm>
          <a:off x="229000" y="3010673"/>
          <a:ext cx="416364" cy="4163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CA8D42-23E5-4C24-8603-302D92946BC5}">
      <dsp:nvSpPr>
        <dsp:cNvPr id="0" name=""/>
        <dsp:cNvSpPr/>
      </dsp:nvSpPr>
      <dsp:spPr>
        <a:xfrm>
          <a:off x="874365" y="2840342"/>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666750">
            <a:lnSpc>
              <a:spcPct val="100000"/>
            </a:lnSpc>
            <a:spcBef>
              <a:spcPct val="0"/>
            </a:spcBef>
            <a:spcAft>
              <a:spcPct val="35000"/>
            </a:spcAft>
            <a:buNone/>
          </a:pPr>
          <a:r>
            <a:rPr lang="en-US" sz="1500" kern="1200"/>
            <a:t>We stayed in charge and managed to complete the great deal of work that was assigned to us in the little time that was available. We accomplished a lot by making user story meetings a top priority.</a:t>
          </a:r>
        </a:p>
      </dsp:txBody>
      <dsp:txXfrm>
        <a:off x="874365" y="2840342"/>
        <a:ext cx="8739534" cy="7570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7C41-CA45-411A-8392-3FB2C8B55077}">
      <dsp:nvSpPr>
        <dsp:cNvPr id="0" name=""/>
        <dsp:cNvSpPr/>
      </dsp:nvSpPr>
      <dsp:spPr>
        <a:xfrm>
          <a:off x="0" y="439"/>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A0220-4649-459C-B9D2-E1BA946B848B}">
      <dsp:nvSpPr>
        <dsp:cNvPr id="0" name=""/>
        <dsp:cNvSpPr/>
      </dsp:nvSpPr>
      <dsp:spPr>
        <a:xfrm>
          <a:off x="310968" y="231738"/>
          <a:ext cx="565397" cy="5653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9B81DA-28AC-4A6A-8864-D8E9971930A8}">
      <dsp:nvSpPr>
        <dsp:cNvPr id="0" name=""/>
        <dsp:cNvSpPr/>
      </dsp:nvSpPr>
      <dsp:spPr>
        <a:xfrm>
          <a:off x="1187334" y="439"/>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33450">
            <a:lnSpc>
              <a:spcPct val="100000"/>
            </a:lnSpc>
            <a:spcBef>
              <a:spcPct val="0"/>
            </a:spcBef>
            <a:spcAft>
              <a:spcPct val="35000"/>
            </a:spcAft>
            <a:buNone/>
          </a:pPr>
          <a:r>
            <a:rPr lang="en-US" sz="2100" kern="1200"/>
            <a:t>We needed an extended amount of time to examine various items since the feedback process amongst everybody had problems.</a:t>
          </a:r>
        </a:p>
      </dsp:txBody>
      <dsp:txXfrm>
        <a:off x="1187334" y="439"/>
        <a:ext cx="8426565" cy="1027995"/>
      </dsp:txXfrm>
    </dsp:sp>
    <dsp:sp modelId="{335F85A4-EB6A-42D6-A286-C5CF3F758E6F}">
      <dsp:nvSpPr>
        <dsp:cNvPr id="0" name=""/>
        <dsp:cNvSpPr/>
      </dsp:nvSpPr>
      <dsp:spPr>
        <a:xfrm>
          <a:off x="0" y="1285433"/>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F9ECBF-290E-40A3-9040-FC31FB047980}">
      <dsp:nvSpPr>
        <dsp:cNvPr id="0" name=""/>
        <dsp:cNvSpPr/>
      </dsp:nvSpPr>
      <dsp:spPr>
        <a:xfrm>
          <a:off x="310968" y="1516732"/>
          <a:ext cx="565397" cy="5653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431291-E01C-4032-B80F-B196ADDE35FC}">
      <dsp:nvSpPr>
        <dsp:cNvPr id="0" name=""/>
        <dsp:cNvSpPr/>
      </dsp:nvSpPr>
      <dsp:spPr>
        <a:xfrm>
          <a:off x="1187334" y="1285433"/>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33450">
            <a:lnSpc>
              <a:spcPct val="100000"/>
            </a:lnSpc>
            <a:spcBef>
              <a:spcPct val="0"/>
            </a:spcBef>
            <a:spcAft>
              <a:spcPct val="35000"/>
            </a:spcAft>
            <a:buNone/>
          </a:pPr>
          <a:r>
            <a:rPr lang="en-US" sz="2100" kern="1200"/>
            <a:t>making of temporary graphics and test scenarios</a:t>
          </a:r>
        </a:p>
      </dsp:txBody>
      <dsp:txXfrm>
        <a:off x="1187334" y="1285433"/>
        <a:ext cx="8426565" cy="1027995"/>
      </dsp:txXfrm>
    </dsp:sp>
    <dsp:sp modelId="{A215734A-8F3A-489A-9936-3205F3A202E3}">
      <dsp:nvSpPr>
        <dsp:cNvPr id="0" name=""/>
        <dsp:cNvSpPr/>
      </dsp:nvSpPr>
      <dsp:spPr>
        <a:xfrm>
          <a:off x="0" y="2570428"/>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8B9D4-A639-44AA-B326-013F547CE6B5}">
      <dsp:nvSpPr>
        <dsp:cNvPr id="0" name=""/>
        <dsp:cNvSpPr/>
      </dsp:nvSpPr>
      <dsp:spPr>
        <a:xfrm>
          <a:off x="310968" y="2801727"/>
          <a:ext cx="565397" cy="5653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4593D-95CF-43A5-B95E-6EB850E8F2EC}">
      <dsp:nvSpPr>
        <dsp:cNvPr id="0" name=""/>
        <dsp:cNvSpPr/>
      </dsp:nvSpPr>
      <dsp:spPr>
        <a:xfrm>
          <a:off x="1187334" y="2570428"/>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33450">
            <a:lnSpc>
              <a:spcPct val="100000"/>
            </a:lnSpc>
            <a:spcBef>
              <a:spcPct val="0"/>
            </a:spcBef>
            <a:spcAft>
              <a:spcPct val="35000"/>
            </a:spcAft>
            <a:buNone/>
          </a:pPr>
          <a:r>
            <a:rPr lang="en-US" sz="2100" kern="1200"/>
            <a:t>collective bargaining each person should participate in their own way at work</a:t>
          </a:r>
        </a:p>
      </dsp:txBody>
      <dsp:txXfrm>
        <a:off x="1187334" y="2570428"/>
        <a:ext cx="8426565" cy="10279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F298D-D9A5-496A-9583-DC91074BD221}">
      <dsp:nvSpPr>
        <dsp:cNvPr id="0" name=""/>
        <dsp:cNvSpPr/>
      </dsp:nvSpPr>
      <dsp:spPr>
        <a:xfrm>
          <a:off x="0" y="439"/>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45DCA-0CA2-4CDE-892E-E5CD6D2908AA}">
      <dsp:nvSpPr>
        <dsp:cNvPr id="0" name=""/>
        <dsp:cNvSpPr/>
      </dsp:nvSpPr>
      <dsp:spPr>
        <a:xfrm>
          <a:off x="310968" y="231738"/>
          <a:ext cx="565397" cy="5653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287D30-0AB9-404E-BBFB-4ABC126DC32F}">
      <dsp:nvSpPr>
        <dsp:cNvPr id="0" name=""/>
        <dsp:cNvSpPr/>
      </dsp:nvSpPr>
      <dsp:spPr>
        <a:xfrm>
          <a:off x="1187334" y="439"/>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77900">
            <a:lnSpc>
              <a:spcPct val="100000"/>
            </a:lnSpc>
            <a:spcBef>
              <a:spcPct val="0"/>
            </a:spcBef>
            <a:spcAft>
              <a:spcPct val="35000"/>
            </a:spcAft>
            <a:buNone/>
          </a:pPr>
          <a:r>
            <a:rPr lang="en-US" sz="2200" kern="1200"/>
            <a:t>In order to boost participation, we made sure that everyone was on the same schedule.</a:t>
          </a:r>
        </a:p>
      </dsp:txBody>
      <dsp:txXfrm>
        <a:off x="1187334" y="439"/>
        <a:ext cx="8426565" cy="1027995"/>
      </dsp:txXfrm>
    </dsp:sp>
    <dsp:sp modelId="{959ECFA9-4480-42CD-9536-0ACCBA48FC8F}">
      <dsp:nvSpPr>
        <dsp:cNvPr id="0" name=""/>
        <dsp:cNvSpPr/>
      </dsp:nvSpPr>
      <dsp:spPr>
        <a:xfrm>
          <a:off x="0" y="1285433"/>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BB7CA2-1C4C-4E43-A68F-A32D6A35155E}">
      <dsp:nvSpPr>
        <dsp:cNvPr id="0" name=""/>
        <dsp:cNvSpPr/>
      </dsp:nvSpPr>
      <dsp:spPr>
        <a:xfrm>
          <a:off x="310968" y="1516732"/>
          <a:ext cx="565397" cy="5653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FD7AE9-0A2A-4211-A5BA-0E58D9FFDF5A}">
      <dsp:nvSpPr>
        <dsp:cNvPr id="0" name=""/>
        <dsp:cNvSpPr/>
      </dsp:nvSpPr>
      <dsp:spPr>
        <a:xfrm>
          <a:off x="1187334" y="1285433"/>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77900">
            <a:lnSpc>
              <a:spcPct val="100000"/>
            </a:lnSpc>
            <a:spcBef>
              <a:spcPct val="0"/>
            </a:spcBef>
            <a:spcAft>
              <a:spcPct val="35000"/>
            </a:spcAft>
            <a:buNone/>
          </a:pPr>
          <a:r>
            <a:rPr lang="en-US" sz="2200" kern="1200"/>
            <a:t>Each Member was given a deadline to meet so that everything could be done on time and progress could be shown.</a:t>
          </a:r>
        </a:p>
      </dsp:txBody>
      <dsp:txXfrm>
        <a:off x="1187334" y="1285433"/>
        <a:ext cx="8426565" cy="1027995"/>
      </dsp:txXfrm>
    </dsp:sp>
    <dsp:sp modelId="{2522A86C-AE73-46AC-B855-94E52631B4A4}">
      <dsp:nvSpPr>
        <dsp:cNvPr id="0" name=""/>
        <dsp:cNvSpPr/>
      </dsp:nvSpPr>
      <dsp:spPr>
        <a:xfrm>
          <a:off x="0" y="2570428"/>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784E6-0195-4C7E-B185-187E7276C8F1}">
      <dsp:nvSpPr>
        <dsp:cNvPr id="0" name=""/>
        <dsp:cNvSpPr/>
      </dsp:nvSpPr>
      <dsp:spPr>
        <a:xfrm>
          <a:off x="310968" y="2801727"/>
          <a:ext cx="565397" cy="5653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F47025-88D5-41D6-96A6-2E6D3CB2446F}">
      <dsp:nvSpPr>
        <dsp:cNvPr id="0" name=""/>
        <dsp:cNvSpPr/>
      </dsp:nvSpPr>
      <dsp:spPr>
        <a:xfrm>
          <a:off x="1187334" y="2570428"/>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77900">
            <a:lnSpc>
              <a:spcPct val="100000"/>
            </a:lnSpc>
            <a:spcBef>
              <a:spcPct val="0"/>
            </a:spcBef>
            <a:spcAft>
              <a:spcPct val="35000"/>
            </a:spcAft>
            <a:buNone/>
          </a:pPr>
          <a:r>
            <a:rPr lang="en-US" sz="2200" kern="1200"/>
            <a:t>Reviewing the tasks that were given to each individual</a:t>
          </a:r>
        </a:p>
      </dsp:txBody>
      <dsp:txXfrm>
        <a:off x="1187334" y="2570428"/>
        <a:ext cx="8426565" cy="1027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A841C-71B6-412C-A018-FF774521F592}">
      <dsp:nvSpPr>
        <dsp:cNvPr id="0" name=""/>
        <dsp:cNvSpPr/>
      </dsp:nvSpPr>
      <dsp:spPr>
        <a:xfrm>
          <a:off x="0" y="906502"/>
          <a:ext cx="6261100" cy="16735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C1F8B-E07F-4546-BD6E-CE14CBBAE075}">
      <dsp:nvSpPr>
        <dsp:cNvPr id="0" name=""/>
        <dsp:cNvSpPr/>
      </dsp:nvSpPr>
      <dsp:spPr>
        <a:xfrm>
          <a:off x="506246" y="1283049"/>
          <a:ext cx="920448" cy="9204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E19DC5-BC08-4477-B1E8-DECDE11C0C21}">
      <dsp:nvSpPr>
        <dsp:cNvPr id="0" name=""/>
        <dsp:cNvSpPr/>
      </dsp:nvSpPr>
      <dsp:spPr>
        <a:xfrm>
          <a:off x="1932941" y="906502"/>
          <a:ext cx="4328158" cy="1673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17" tIns="177117" rIns="177117" bIns="177117" numCol="1" spcCol="1270" anchor="ctr" anchorCtr="0">
          <a:noAutofit/>
        </a:bodyPr>
        <a:lstStyle/>
        <a:p>
          <a:pPr marL="0" lvl="0" indent="0" algn="l" defTabSz="1111250">
            <a:lnSpc>
              <a:spcPct val="90000"/>
            </a:lnSpc>
            <a:spcBef>
              <a:spcPct val="0"/>
            </a:spcBef>
            <a:spcAft>
              <a:spcPct val="35000"/>
            </a:spcAft>
            <a:buNone/>
          </a:pPr>
          <a:r>
            <a:rPr lang="en-US" sz="2500" kern="1200" dirty="0"/>
            <a:t>Rapid API</a:t>
          </a:r>
        </a:p>
      </dsp:txBody>
      <dsp:txXfrm>
        <a:off x="1932941" y="906502"/>
        <a:ext cx="4328158" cy="1673542"/>
      </dsp:txXfrm>
    </dsp:sp>
    <dsp:sp modelId="{626FAF8F-CC54-42AE-9EB3-21FDAB2BAF42}">
      <dsp:nvSpPr>
        <dsp:cNvPr id="0" name=""/>
        <dsp:cNvSpPr/>
      </dsp:nvSpPr>
      <dsp:spPr>
        <a:xfrm>
          <a:off x="0" y="2998430"/>
          <a:ext cx="6261100" cy="16735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F013C-1FF1-4038-8BDD-680BD0379BB4}">
      <dsp:nvSpPr>
        <dsp:cNvPr id="0" name=""/>
        <dsp:cNvSpPr/>
      </dsp:nvSpPr>
      <dsp:spPr>
        <a:xfrm>
          <a:off x="506246" y="3374977"/>
          <a:ext cx="920448" cy="9204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204341-EE71-4E86-A05D-B1CC084487DC}">
      <dsp:nvSpPr>
        <dsp:cNvPr id="0" name=""/>
        <dsp:cNvSpPr/>
      </dsp:nvSpPr>
      <dsp:spPr>
        <a:xfrm>
          <a:off x="1932941" y="2998430"/>
          <a:ext cx="4328158" cy="1673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17" tIns="177117" rIns="177117" bIns="177117" numCol="1" spcCol="1270" anchor="ctr" anchorCtr="0">
          <a:noAutofit/>
        </a:bodyPr>
        <a:lstStyle/>
        <a:p>
          <a:pPr marL="0" lvl="0" indent="0" algn="l" defTabSz="1111250">
            <a:lnSpc>
              <a:spcPct val="90000"/>
            </a:lnSpc>
            <a:spcBef>
              <a:spcPct val="0"/>
            </a:spcBef>
            <a:spcAft>
              <a:spcPct val="35000"/>
            </a:spcAft>
            <a:buNone/>
          </a:pPr>
          <a:r>
            <a:rPr lang="en-US" sz="2500" kern="1200"/>
            <a:t>Firebase API</a:t>
          </a:r>
        </a:p>
      </dsp:txBody>
      <dsp:txXfrm>
        <a:off x="1932941" y="2998430"/>
        <a:ext cx="4328158" cy="16735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B85ED-7CAB-47AC-A332-6B5452E7BE54}">
      <dsp:nvSpPr>
        <dsp:cNvPr id="0" name=""/>
        <dsp:cNvSpPr/>
      </dsp:nvSpPr>
      <dsp:spPr>
        <a:xfrm>
          <a:off x="0" y="1493"/>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20B521-32D6-4DCB-B6B3-D2F77EBB02AE}">
      <dsp:nvSpPr>
        <dsp:cNvPr id="0" name=""/>
        <dsp:cNvSpPr/>
      </dsp:nvSpPr>
      <dsp:spPr>
        <a:xfrm>
          <a:off x="229000" y="171824"/>
          <a:ext cx="416364" cy="416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DF09BD-A7F9-4EA8-B232-62AE55742FE2}">
      <dsp:nvSpPr>
        <dsp:cNvPr id="0" name=""/>
        <dsp:cNvSpPr/>
      </dsp:nvSpPr>
      <dsp:spPr>
        <a:xfrm>
          <a:off x="874365" y="1493"/>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800100">
            <a:lnSpc>
              <a:spcPct val="100000"/>
            </a:lnSpc>
            <a:spcBef>
              <a:spcPct val="0"/>
            </a:spcBef>
            <a:spcAft>
              <a:spcPct val="35000"/>
            </a:spcAft>
            <a:buNone/>
          </a:pPr>
          <a:r>
            <a:rPr lang="en-US" sz="1800" kern="1200"/>
            <a:t>The medical field stands to benefit greatly from this software, which will allow for private use by physicians and provide quicker findings than manual verification.</a:t>
          </a:r>
        </a:p>
      </dsp:txBody>
      <dsp:txXfrm>
        <a:off x="874365" y="1493"/>
        <a:ext cx="8739534" cy="757026"/>
      </dsp:txXfrm>
    </dsp:sp>
    <dsp:sp modelId="{D17A0DB2-0C9C-4E18-BE4B-A02E96D9C7FD}">
      <dsp:nvSpPr>
        <dsp:cNvPr id="0" name=""/>
        <dsp:cNvSpPr/>
      </dsp:nvSpPr>
      <dsp:spPr>
        <a:xfrm>
          <a:off x="0" y="947776"/>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554D7A-57DF-4E39-B6DF-468727E05C69}">
      <dsp:nvSpPr>
        <dsp:cNvPr id="0" name=""/>
        <dsp:cNvSpPr/>
      </dsp:nvSpPr>
      <dsp:spPr>
        <a:xfrm>
          <a:off x="229000" y="1118107"/>
          <a:ext cx="416364" cy="4163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C2ED31-D797-403F-BFC8-5BB173F6E981}">
      <dsp:nvSpPr>
        <dsp:cNvPr id="0" name=""/>
        <dsp:cNvSpPr/>
      </dsp:nvSpPr>
      <dsp:spPr>
        <a:xfrm>
          <a:off x="874365" y="947776"/>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800100">
            <a:lnSpc>
              <a:spcPct val="100000"/>
            </a:lnSpc>
            <a:spcBef>
              <a:spcPct val="0"/>
            </a:spcBef>
            <a:spcAft>
              <a:spcPct val="35000"/>
            </a:spcAft>
            <a:buNone/>
          </a:pPr>
          <a:r>
            <a:rPr lang="en-US" sz="1800" kern="1200" dirty="0"/>
            <a:t>In the event that another global infections were to strike, we may progressively enhance the use of no touch by using these applications.</a:t>
          </a:r>
        </a:p>
      </dsp:txBody>
      <dsp:txXfrm>
        <a:off x="874365" y="947776"/>
        <a:ext cx="8739534" cy="757026"/>
      </dsp:txXfrm>
    </dsp:sp>
    <dsp:sp modelId="{A4DB0229-0C87-46EE-8EFA-2996C4D32EA7}">
      <dsp:nvSpPr>
        <dsp:cNvPr id="0" name=""/>
        <dsp:cNvSpPr/>
      </dsp:nvSpPr>
      <dsp:spPr>
        <a:xfrm>
          <a:off x="0" y="1894059"/>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779FAB-835E-491C-B202-AFD7BBE1CFB4}">
      <dsp:nvSpPr>
        <dsp:cNvPr id="0" name=""/>
        <dsp:cNvSpPr/>
      </dsp:nvSpPr>
      <dsp:spPr>
        <a:xfrm>
          <a:off x="229000" y="2064390"/>
          <a:ext cx="416364" cy="4163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9D3BC3-99E4-48A7-B538-1C0474F5109A}">
      <dsp:nvSpPr>
        <dsp:cNvPr id="0" name=""/>
        <dsp:cNvSpPr/>
      </dsp:nvSpPr>
      <dsp:spPr>
        <a:xfrm>
          <a:off x="874365" y="1894059"/>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800100">
            <a:lnSpc>
              <a:spcPct val="100000"/>
            </a:lnSpc>
            <a:spcBef>
              <a:spcPct val="0"/>
            </a:spcBef>
            <a:spcAft>
              <a:spcPct val="35000"/>
            </a:spcAft>
            <a:buNone/>
          </a:pPr>
          <a:r>
            <a:rPr lang="en-US" sz="1800" kern="1200"/>
            <a:t>Also, getting in touch with a doctor is simple, and there's no cost for a general exam, so doctors may see as many people as they need to. </a:t>
          </a:r>
        </a:p>
      </dsp:txBody>
      <dsp:txXfrm>
        <a:off x="874365" y="1894059"/>
        <a:ext cx="8739534" cy="757026"/>
      </dsp:txXfrm>
    </dsp:sp>
    <dsp:sp modelId="{DDAAEED7-81CE-41C9-8EFF-BE97B0BB3621}">
      <dsp:nvSpPr>
        <dsp:cNvPr id="0" name=""/>
        <dsp:cNvSpPr/>
      </dsp:nvSpPr>
      <dsp:spPr>
        <a:xfrm>
          <a:off x="0" y="2840342"/>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3BF039-55F5-4CE6-941F-9CEBA3FE515E}">
      <dsp:nvSpPr>
        <dsp:cNvPr id="0" name=""/>
        <dsp:cNvSpPr/>
      </dsp:nvSpPr>
      <dsp:spPr>
        <a:xfrm>
          <a:off x="229000" y="3010673"/>
          <a:ext cx="416364" cy="4163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9DF97E-912E-4804-B819-9F6361581AEB}">
      <dsp:nvSpPr>
        <dsp:cNvPr id="0" name=""/>
        <dsp:cNvSpPr/>
      </dsp:nvSpPr>
      <dsp:spPr>
        <a:xfrm>
          <a:off x="874365" y="2840342"/>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800100">
            <a:lnSpc>
              <a:spcPct val="100000"/>
            </a:lnSpc>
            <a:spcBef>
              <a:spcPct val="0"/>
            </a:spcBef>
            <a:spcAft>
              <a:spcPct val="35000"/>
            </a:spcAft>
            <a:buNone/>
          </a:pPr>
          <a:r>
            <a:rPr lang="en-US" sz="1800" kern="1200"/>
            <a:t>In addition, there are a plethora of other services that may be integrated for the benefit of users and patients, such as self-assessment tools, among many others.</a:t>
          </a:r>
        </a:p>
      </dsp:txBody>
      <dsp:txXfrm>
        <a:off x="874365" y="2840342"/>
        <a:ext cx="8739534" cy="7570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FE895-87E7-48A7-BA07-670DE27AD6BF}">
      <dsp:nvSpPr>
        <dsp:cNvPr id="0" name=""/>
        <dsp:cNvSpPr/>
      </dsp:nvSpPr>
      <dsp:spPr>
        <a:xfrm>
          <a:off x="969209" y="1078881"/>
          <a:ext cx="1263966" cy="12639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FA548-3727-4B8E-B09E-170EA06CE3D8}">
      <dsp:nvSpPr>
        <dsp:cNvPr id="0" name=""/>
        <dsp:cNvSpPr/>
      </dsp:nvSpPr>
      <dsp:spPr>
        <a:xfrm>
          <a:off x="1238579" y="1348251"/>
          <a:ext cx="725226" cy="725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0D824-D77C-42AF-B6A4-9924FEFBB9D2}">
      <dsp:nvSpPr>
        <dsp:cNvPr id="0" name=""/>
        <dsp:cNvSpPr/>
      </dsp:nvSpPr>
      <dsp:spPr>
        <a:xfrm>
          <a:off x="565154" y="2736542"/>
          <a:ext cx="2072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hlinkClick xmlns:r="http://schemas.openxmlformats.org/officeDocument/2006/relationships" r:id="rId3"/>
            </a:rPr>
            <a:t>GitHub link</a:t>
          </a:r>
          <a:endParaRPr lang="en-US" sz="2100" kern="1200" dirty="0"/>
        </a:p>
      </dsp:txBody>
      <dsp:txXfrm>
        <a:off x="565154" y="2736542"/>
        <a:ext cx="2072076" cy="720000"/>
      </dsp:txXfrm>
    </dsp:sp>
    <dsp:sp modelId="{06E98603-1A74-4DDF-8BF7-1175E77B830A}">
      <dsp:nvSpPr>
        <dsp:cNvPr id="0" name=""/>
        <dsp:cNvSpPr/>
      </dsp:nvSpPr>
      <dsp:spPr>
        <a:xfrm>
          <a:off x="3403899" y="1078881"/>
          <a:ext cx="1263966" cy="12639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E88A70-4E00-4BEF-AF12-FBE9B17CE2E3}">
      <dsp:nvSpPr>
        <dsp:cNvPr id="0" name=""/>
        <dsp:cNvSpPr/>
      </dsp:nvSpPr>
      <dsp:spPr>
        <a:xfrm>
          <a:off x="3673269" y="1348251"/>
          <a:ext cx="725226" cy="72522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8AA4FD-6E27-4AF9-A5CB-D97A1FB48CE7}">
      <dsp:nvSpPr>
        <dsp:cNvPr id="0" name=""/>
        <dsp:cNvSpPr/>
      </dsp:nvSpPr>
      <dsp:spPr>
        <a:xfrm>
          <a:off x="2999844" y="2736542"/>
          <a:ext cx="2072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hlinkClick xmlns:r="http://schemas.openxmlformats.org/officeDocument/2006/relationships" r:id="rId6"/>
            </a:rPr>
            <a:t>Technical paper </a:t>
          </a:r>
          <a:endParaRPr lang="en-US" sz="2100" kern="1200" dirty="0"/>
        </a:p>
      </dsp:txBody>
      <dsp:txXfrm>
        <a:off x="2999844" y="2736542"/>
        <a:ext cx="2072076" cy="720000"/>
      </dsp:txXfrm>
    </dsp:sp>
    <dsp:sp modelId="{D2EC094E-EEB7-4896-B783-EDB8ECF3348F}">
      <dsp:nvSpPr>
        <dsp:cNvPr id="0" name=""/>
        <dsp:cNvSpPr/>
      </dsp:nvSpPr>
      <dsp:spPr>
        <a:xfrm>
          <a:off x="5838589" y="1078881"/>
          <a:ext cx="1263966" cy="126396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DA5335-53C0-4B8A-B0BE-C745F50ECD2D}">
      <dsp:nvSpPr>
        <dsp:cNvPr id="0" name=""/>
        <dsp:cNvSpPr/>
      </dsp:nvSpPr>
      <dsp:spPr>
        <a:xfrm>
          <a:off x="6107959" y="1348251"/>
          <a:ext cx="725226" cy="7252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44A6BF-4B46-45D5-87C8-ACD555889335}">
      <dsp:nvSpPr>
        <dsp:cNvPr id="0" name=""/>
        <dsp:cNvSpPr/>
      </dsp:nvSpPr>
      <dsp:spPr>
        <a:xfrm>
          <a:off x="5434534" y="2736542"/>
          <a:ext cx="2072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hlinkClick xmlns:r="http://schemas.openxmlformats.org/officeDocument/2006/relationships" r:id="rId9"/>
            </a:rPr>
            <a:t>Deployment manual </a:t>
          </a:r>
          <a:endParaRPr lang="en-US" sz="2100" kern="1200" dirty="0"/>
        </a:p>
      </dsp:txBody>
      <dsp:txXfrm>
        <a:off x="5434534" y="2736542"/>
        <a:ext cx="2072076" cy="720000"/>
      </dsp:txXfrm>
    </dsp:sp>
    <dsp:sp modelId="{6F6A4B9A-BBB3-464A-8400-C0480E3CE744}">
      <dsp:nvSpPr>
        <dsp:cNvPr id="0" name=""/>
        <dsp:cNvSpPr/>
      </dsp:nvSpPr>
      <dsp:spPr>
        <a:xfrm>
          <a:off x="8273279" y="1078881"/>
          <a:ext cx="1263966" cy="126396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74363-60C5-4036-AB46-FDE4F0B4633B}">
      <dsp:nvSpPr>
        <dsp:cNvPr id="0" name=""/>
        <dsp:cNvSpPr/>
      </dsp:nvSpPr>
      <dsp:spPr>
        <a:xfrm>
          <a:off x="8542649" y="1348251"/>
          <a:ext cx="725226" cy="725226"/>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96F0B4-E1C9-4841-A7E2-BA089424142E}">
      <dsp:nvSpPr>
        <dsp:cNvPr id="0" name=""/>
        <dsp:cNvSpPr/>
      </dsp:nvSpPr>
      <dsp:spPr>
        <a:xfrm>
          <a:off x="7869224" y="2736542"/>
          <a:ext cx="2072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hlinkClick xmlns:r="http://schemas.openxmlformats.org/officeDocument/2006/relationships" r:id="rId12"/>
            </a:rPr>
            <a:t>API Documentation </a:t>
          </a:r>
          <a:endParaRPr lang="en-US" sz="2100" kern="1200" dirty="0"/>
        </a:p>
      </dsp:txBody>
      <dsp:txXfrm>
        <a:off x="7869224" y="2736542"/>
        <a:ext cx="2072076"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6:58.047"/>
    </inkml:context>
    <inkml:brush xml:id="br0">
      <inkml:brushProperty name="width" value="0.035" units="cm"/>
      <inkml:brushProperty name="height" value="0.035" units="cm"/>
      <inkml:brushProperty name="color" value="#E71224"/>
    </inkml:brush>
  </inkml:definitions>
  <inkml:trace contextRef="#ctx0" brushRef="#br0">1157 55 24575,'-13'0'0,"3"0"0,-3 0 0,0 0 0,2-4 0,-2-1 0,4 0 0,-12 1 0,9 4 0,-13 0 0,10 0 0,1 0 0,1 0 0,4 0 0,0 0 0,0 0 0,-4 0 0,-1 0 0,-5 0 0,5 0 0,1 0 0,4 0 0,0 0 0,0 0 0,-17-8 0,13 6 0,-24-6 0,25 8 0,-9 0 0,7 0 0,0 0 0,-4 0 0,3 0 0,3 0 0,-2 0 0,4 0 0,-3 0 0,4 0 0,0 0 0,-4 0 0,-10 0 0,7 0 0,-13 0 0,14 0 0,-12 0 0,12 0 0,-14 0 0,13 0 0,-7 0 0,10 0 0,0 0 0,3 0 0,-3 0 0,-1 0 0,1 0 0,-6 0 0,1 0 0,4 0 0,1 0 0,-8 0 0,8 0 0,-8 0 0,12 0 0,0 0 0,0 0 0,0 0 0,-5 0 0,0 0 0,1 0 0,-1 0 0,1 0 0,-1 0 0,-5 0 0,6 0 0,-1 0 0,5 0 0,0 0 0,0-4 0,0-1 0,4 0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08.492"/>
    </inkml:context>
    <inkml:brush xml:id="br0">
      <inkml:brushProperty name="width" value="0.2" units="cm"/>
      <inkml:brushProperty name="height" value="0.2" units="cm"/>
      <inkml:brushProperty name="color" value="#FFFFFF"/>
    </inkml:brush>
  </inkml:definitions>
  <inkml:trace contextRef="#ctx0" brushRef="#br0">1840 283 24575,'-15'-5'0,"3"1"0,3 4 0,-5 0 0,4 0 0,-3 0 0,-8-8 0,4 6 0,-17-6 0,14 8 0,-26-4 0,26-1 0,-33-4 0,35 0 0,-34 4 0,31-4 0,-31-4 0,31 6 0,-14-5 0,21 12 0,-16-8 0,13 6 0,-21-10 0,22 7 0,-18-4 0,22 0 0,-13 4 0,11 1 0,0 4 0,0 0 0,5 0 0,0 0 0,-4 0 0,-1 0 0,-12 0 0,6 0 0,-7 0 0,9 0 0,-1 0 0,1 0 0,-8 0 0,10 0 0,-13 0 0,18 0 0,-15-8 0,11 5 0,-23-12 0,15 12 0,-19-13 0,26 14 0,-22-6 0,25 3 0,-28 1 0,23-1 0,-20 1 0,22 4 0,-14 0 0,15 0 0,-7 0 0,4 0 0,3 0 0,3 0 0,3 0 0,-1-5 0,-3 0 0,2 1 0,-18-1 0,13 5 0,-15 0 0,13 0 0,0 0 0,3 0 0,2 0 0,4 0 0,0 0 0,-4 0 0,-1 0 0,-1 0 0,3 0 0,2 0 0,-7 0 0,2 0 0,-3-4 0,5-1 0,3 1 0,1-1 0,-4 5 0,3 0 0,-3 0 0,-1 0 0,5 0 0,-5 0 0,5 5 0,5 4 0,-1 4 0,5 6 0,0-1 0,0-4 0,0-1 0,17 13 0,-14-14 0,18 30 0,-16-29 0,0 33 0,3-32 0,-3 16 0,4-17 0,0-4 0,0 1 0,0-6 0,1-4 0,3 0 0,1 0 0,0 4 0,-5 1 0,-1 0 0,-3-1 0,5-4 0,2 0 0,-2 0 0,4 0 0,-5 0 0,0 0 0,0 0 0,0 0 0,1 0 0,2-8 0,-2 2 0,4-12 0,-9 9 0,-1-4 0,-4-1 0,0 0 0,0-4 0,0 4 0,0 1 0,-4 4 0,-5 4 0,-2 0 0,-1 5 0,-2 0 0,4-8 0,1 14 0,5-4 0,4 17 0,0-6 0,8 5 0,6 8 0,5-13 0,16 28 0,-22-28 0,15 21 0,-22-19 0,23 11 0,-19-15 0,10 10 0,-16-11 0,2-1 0,3-4 0,3-5 0,3 0 0,3 0 0,-4 0 0,0 0 0,-2 0 0,-1 0 0,18 0 0,-12 0 0,14 0 0,-13 0 0,8 0 0,-6 0 0,15 0 0,-15 0 0,14 0 0,-14 0 0,3-12 0,-10 4 0,0-5 0,-3 5 0,-1 3 0,-1 0 0,-3 1 0,4 4 0,0 0 0,0 0 0,0 0 0,1 0 0,3 0 0,1 0 0,1-4 0,-6-1 0,-6-4 0,-3 0 0,0 0 0,-3 0 0,-6 3 0,-6 2 0,-3 4 0,-1 0 0,6-4 0,-1-1 0,2 0 0,1 1 0,-2 4 0,4 0 0,-8-8 0,1 6 0,-18-10 0,17 7 0,-12 0 0,18 1 0,-10-5 0,10 7 0,-18-18 0,17 13 0,-9-10 0,11 8 0,-7 4 0,6 1 0,-10 4 0,7 0 0,-4 0 0,3 0 0,2 0 0,0 0 0,2 0 0,-1 0 0,-2 0 0,4-5 0,-7 1 0,7-1 0,-3 1 0,4 4 0,0-8 0,20 22 0,-7-14 0,17 21 0,-12-12 0,1 0 0,-1-4 0,0 3 0,0-3 0,0 5 0,8 3 0,-2-4 0,8 1 0,-9-6 0,2 4 0,-5-6 0,6 6 0,-7-4 0,3 1 0,-3 0 0,-1-1 0,0-4 0,0 0 0,0-4 0,0-5 0,0-1 0,0 1 0,0-3 0,0 10 0,4-6 0,2 8 0,-1-5 0,-5 1 0,-5-5 0,-8-1 0,-1 1 0,0 0 0,-7-4 0,5 7 0,-22-19 0,16 22 0,-24-14 0,25 13 0,-14-5 0,16-1 0,-27-7 0,22 11 0,-23-10 0,24 13 0,-4-12 0,0 12 0,3-12 0,2 12 0,4-5 0,0 8 0,-4 0 0,2-4 0,-1-1 0,3 0 0,0 1 0,-1 4 0,1-5 0,0 1 0,-9-1 0,3 1 0,-3 4 0,5 0 0,0 0 0,-1 0 0,0-5 0,1 0 0,4 1 0,-5-1 0,16 5 0,8 0 0,11 0 0,5 0 0,-8 0 0,1 0 0,-1 0 0,0 0 0,0 0 0,-4 0 0,3 0 0,-6 0 0,18 0 0,-12 0 0,14 0 0,-17 0 0,-1 0 0,0 0 0,1 0 0,5 0 0,-5 0 0,-1 0 0,0 0 0,1 0 0,8 0 0,-7 0 0,6 0 0,-10 0 0,2 0 0,-4-4 0,-4-1 0,3 1 0,-3-1 0,4 5 0,0 0 0,0 0 0,1 0 0,-1 0 0,0 0 0,0-4 0,4-1 0,-3 0 0,3 1 0,-4 4 0,0 0 0,5 0 0,-4 0 0,3 0 0,0 0 0,1 0 0,4 0 0,0 0 0,1 0 0,-1 0 0,-3 0 0,6 0 0,-10 0 0,6 0 0,-20 0 0,-11 0 0,-6 0 0,-3 0 0,2 0 0,6 0 0,-8 0 0,9 0 0,1 0 0,0 0 0,-9 0 0,2 0 0,-7 0 0,9 0 0,4 0 0,1 0 0,0 0 0,2 0 0,-2 0 0,4 0 0,0 0 0,-12 12 0,5-5 0,-10 6 0,7-9 0,5-4 0,1 0 0,0 0 0,-1 0 0,-4 0 0,3 0 0,2 0 0,0 0 0,2 0 0,-1 0 0,3 0 0,0 0 0,0 0 0,-1 0 0,1 0 0,-4 0 0,2 0 0,-5 0 0,2 0 0,-1 0 0,2 0 0,4 5 0,4-1 0,1 6 0,4-1 0,0 0 0,4 0 0,5-4 0,1 3 0,-1-3 0,3 9 0,-6-8 0,8 9 0,-5-12 0,0 9 0,-4-7 0,7 0 0,-6-1 0,11-4 0,-2 0 0,15 4 0,-13 1 0,24 0 0,-27-1 0,15-4 0,-15 0 0,5 0 0,-1 0 0,0 0 0,-4 0 0,-1-4 0,-2-15 0,-5 3 0,0-8 0,-2 10 0,1 10 0,4-1 0,0 5 0,0 0 0,4 0 0,1 0 0,5 0 0,-6 0 0,5-4 0,-12-5 0,6-1 0,-7 1 0,16-3 0,-8 10 0,12-6 0,-11 8 0,0 0 0,-1 0 0,-8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26.068"/>
    </inkml:context>
    <inkml:brush xml:id="br0">
      <inkml:brushProperty name="width" value="0.2" units="cm"/>
      <inkml:brushProperty name="height" value="0.2" units="cm"/>
      <inkml:brushProperty name="color" value="#FFFFFF"/>
    </inkml:brush>
  </inkml:definitions>
  <inkml:trace contextRef="#ctx0" brushRef="#br0">1558 1 24575,'-14'13'0,"-3"-3"0,10 3 0,0-3 0,2-6 0,1 13 0,-6-6 0,1 16 0,5-12 0,-1 6 0,5-12 0,-8 13 0,6-11 0,-6 23 0,8-17 0,0 13 0,0-12 0,0-16 0,8 0 0,2-11 0,28-3 0,-18 10 0,16-10 0,2 0 0,-15 8 0,17-8 0,-1 0 0,-19 9 0,30-13 0,-34 14 0,6-10 0,-8 7 0,-5 0 0,0-3 0,-4 3 0,-1-4 0,-4 0 0,0 0 0,0-5 0,-4 5 0,-1-1 0,0 2 0,-4 3 0,0-4 0,-1 0 0,-3 4 0,0 1 0,3 4 0,-11 0 0,6 0 0,-8 0 0,9 0 0,-16 20 0,18-11 0,-38 28 0,35-24 0,-19 8 0,25-12 0,0 0 0,0-4 0,0-1 0,0 0 0,7 1 0,8 4 0,8 1 0,0-1 0,11 0 0,-17 0 0,37 8 0,-34-6 0,35 6 0,-38-7 0,12-1 0,-15-5 0,9 1 0,-5-5 0,5 0 0,-5 0 0,4 0 0,1 0 0,0-5 0,-5-4 0,-5-1 0,-8-3 0,-1 4 0,-12 0 0,6 0 0,-11-4 0,13 3 0,-21-16 0,17 14 0,-12-9 0,16 12 0,-5 4 0,0-4 0,0 5 0,5-5 0,1-1 0,3 1 0,-4 0 0,0 4 0,0 1 0,-1 4 0,1 0 0,-4 0 0,3 0 0,-3 0 0,-1 0 0,1 0 0,-1 0 0,0 0 0,5 0 0,-8 0 0,6 0 0,-6 0 0,0 0 0,5 0 0,-9 0 0,7 0 0,0 4 0,-16 9 0,13-6 0,-9 10 0,12-12 0,5-1 0,0 1 0,-3-5 0,-3 0 0,1 4 0,5 1 0,5 4 0,4 0 0,0 0 0,8 0 0,-2 0 0,19 1 0,-8-6 0,5 8 0,-9-9 0,0 5 0,-3-4 0,-1 1 0,4 0 0,-7-1 0,11-4 0,-7 4 0,3 1 0,-4 0 0,0-1 0,0-4 0,0 0 0,5 0 0,-4-4 0,-1-1 0,-1 0 0,-3 1 0,0 0 0,-1-1 0,-4-4 0,0 0 0,-8 4 0,-2 1 0,-4 4 0,0-8 0,10 2 0,-13-16 0,6 15 0,-11-9 0,8 11 0,-16-9 0,13 8 0,-13-1 0,16 7 0,0 0 0,5 0 0,-4 0 0,-1 0 0,0 0 0,-3 0 0,7 0 0,-4 0 0,2 0 0,-3 0 0,-3 0 0,-1 0 0,5 0 0,1 0 0,0 0 0,-1 0 0,-5 0 0,6 0 0,-1 0 0,5 7 0,4 4 0,1 3 0,4 3 0,4-7 0,5-1 0,2 0 0,1-4 0,10 8 0,-10-7 0,21 14 0,-24-13 0,15 10 0,-22-4 0,14 2 0,-14-1 0,10 3 0,-7-7 0,13 3 0,-7-4 0,6 1 0,-8-6 0,-4-8 0,-1-6 0,-4-4 0,0 1 0,0 4 0,0-4 0,-16-1 0,12-5 0,-13 1 0,14 4 0,-3-3 0,-3 10 0,0-5 0,0 8 0,-8-6 0,6 1 0,-7-4 0,9 7 0,-3-2 0,-3 8 0,1-8 0,1 6 0,0-6 0,3 8 0,-4 0 0,5-5 0,0 1 0,0-1 0,0 1 0,-4 4 0,3 0 0,-4-5 0,5 0 0,0 1 0,-4-1 0,-1 5 0,0 0 0,1 0 0,4 0 0,0 0 0,-1 8 0,5 3 0,1 2 0,4 5 0,0-4 0,0 4 0,9-4 0,-3 0 0,15-1 0,-14-3 0,5 3 0,-12-4 0,8 0 0,-6 4 0,10-3 0,-7 4 0,1-5 0,-3 0 0,1 0 0,1 0 0,4 0 0,9-4 0,-11 3 0,13-2 0,-18-6 0,6-5 0,-8-5 0,0-3 0,0 0 0,0 3 0,0-3 0,-4 4 0,-1 0 0,-4-1 0,0 1 0,-16-8 0,11 6 0,-11-14 0,12 18 0,-5-10 0,3 12 0,-3-4 0,9 0 0,0 4 0,0 1 0,-4 4 0,3-4 0,-3-1 0,4 0 0,3-4 0,3 5 0,-1-1 0,-1 1 0,-4 4 0,-5-5 0,4 0 0,1-4 0,1 0 0,3 4 0,-4 1 0,0 4 0,0 0 0,0 0 0,0 0 0,-1-4 0,1-1 0,0 0 0,0 1 0,-12-4 0,4 5 0,-5 3 0,13 11 0,5 3 0,4-1 0,0-4 0,0 5 0,0-5 0,0 5 0,0-5 0,0 0 0,0 0 0,0 0 0,0 0 0,0 0 0,4 1 0,1-6 0,4 1 0,1-1 0,-1 1 0,0 8 0,0-7 0,0 6 0,0-7 0,4 0 0,-3 3 0,4-3 0,-5 0 0,-5 3 0,1-2 0,-2-2 0,3 1 0,3-1 0,4 1 0,-3-4 0,-1-6 0,-5-9 0,-8-1 0,-5 6 0,-1 1 0,-3 3 0,4 0 0,3-3 0,-14-5 0,12 6 0,-17-5 0,14 12 0,-10-8 0,10 2 0,-6-8 0,8 9 0,0 1 0,0 4 0,0 0 0,-5 0 0,4-4 0,1-1 0,-3-8 0,6 7 0,-7-2 0,4 8 0,0-5 0,3 1 0,-6-1 0,10-4 0,-14 4 0,10 1 0,-11-9 0,7 11 0,-3-6 0,4 8 0,0 0 0,0-4 0,-1-1 0,-7 0 0,2 1 0,-7 4 0,8 0 0,-4 0 0,4 0 0,0 0 0,1 0 0,-1 0 0,1-8 0,-1 5 0,0-4 0,5 7 0,0 0 0,-4 0 0,3 0 0,-3 0 0,-1 0 0,0 0 0,0 4 0,5 1 0,5 4 0,12 0 0,2-4 0,8-1 0,-4 0 0,0 1 0,-5 4 0,0 0 0,0-4 0,0 0 0,5-1 0,-5 1 0,5-1 0,-10 5 0,1-4 0,2 0 0,0-1 0,6-4 0,-4 0 0,0 0 0,0 0 0,5 0 0,0 0 0,0 0 0,-1 0 0,0 0 0,1 0 0,5 0 0,-6 0 0,1 0 0,-5 0 0,12-8 0,-9 2 0,13-7 0,-10 8 0,-1-4 0,-9 4 0,-10 1 0,-5-5 0,-3 4 0,-1 0 0,1 1 0,-6 4 0,1 0 0,0 0 0,4-4 0,0-1 0,5 0 0,0 1 0,-4 4 0,-1 0 0,0 0 0,1 0 0,3 0 0,1 0 0,-4 0 0,3 0 0,-3 0 0,-1 0 0,5 0 0,-5 0 0,5 0 0,0 0 0,-4 0 0,3 8 0,5-2 0,10 12 0,5-9 0,8 5 0,-9-5 0,5 0 0,-10 4 0,13-3 0,-10-1 0,14-1 0,-11 1 0,3 1 0,-3-1 0,-1 0 0,0-4 0,4 0 0,-3-1 0,3-4 0,-4 0 0,0 0 0,5 0 0,0 0 0,4 0 0,-4 0 0,-1 0 0,-3 0 0,-1 0 0,3 0 0,3 0 0,-1 0 0,15 0 0,-11 0 0,8 0 0,-13 0 0,0 0 0,-3 0 0,4 0 0,-5 0 0,0 0 0,3 0 0,3 0 0,3 0 0,-4 0 0,0 0 0,-2 0 0,-31 0 0,12 0 0,-25 0 0,15-4 0,3-1 0,-9-9 0,13 5 0,-3-5 0,9 9 0,-1-3 0,-12 3 0,6-4 0,-11-5 0,16 5 0,-21 0 0,13 5 0,-24-4 0,17 5 0,-9-5 0,15 4 0,-10-1 0,13 0 0,-5 1 0,12 0 0,-3-1 0,3 0 0,-4 1 0,-4-1 0,-2 1 0,2-1 0,-1 1 0,1 4 0,3 7 0,-3-1 0,0 8 0,3-9 0,-8 3 0,12-3 0,-14 9 0,13-8 0,-11 2 0,9-4 0,5 1 0,-4-1 0,2 1 0,1-1 0,1 5 0,4 5 0,0 4 0,0-4 0,0 0 0,0-1 0,4-3 0,10 3 0,-3-4 0,6-4 0,-12 3 0,3-3 0,1 0 0,5 0 0,1-2 0,-3 3 0,-2-2 0,-5 5 0,-1-4 0,0 0 0,5-1 0,5-4 0,9 8 0,-5 2 0,-3 4 0,-3 0 0,-3-10 0,1 1 0,3-5 0,-4 0 0,0 0 0,5 0 0,16 0 0,-11 0 0,10 0 0,-20 0 0,0 0 0,0 3 0,0 3 0,0-1 0,0-1 0,5-4 0,-5 0 0,5 0 0,-1 0 0,1 0 0,0 0 0,7 0 0,-6 0 0,4 0 0,-6 0 0,0 0 0,1 0 0,0 0 0,7 0 0,-9 0 0,5 0 0,-4 0 0,-3-9 0,-9 3 0,-7-6 0,-12-2 0,4 8 0,1-6 0,4 7 0,0 0 0,4-3 0,0 3 0,-7 0 0,5 1 0,-14-1 0,11 1 0,-3-2 0,4 3 0,-5-2 0,8 4 0,-2-3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40.637"/>
    </inkml:context>
    <inkml:brush xml:id="br0">
      <inkml:brushProperty name="width" value="0.2" units="cm"/>
      <inkml:brushProperty name="height" value="0.2" units="cm"/>
      <inkml:brushProperty name="color" value="#FFFFFF"/>
    </inkml:brush>
  </inkml:definitions>
  <inkml:trace contextRef="#ctx0" brushRef="#br0">173 24 24575,'23'0'0,"-5"0"0,-4 0 0,-1 0 0,1 0 0,0 0 0,15 0 0,-11 0 0,28 0 0,-28 0 0,20 0 0,-23 0 0,8 0 0,-9 0 0,-1 0 0,-16 0 0,-12 0 0,-5 0 0,-2 0 0,9 0 0,-32 0 0,22 0 0,-16 3 0,-1 3 0,15 0 0,-38 15 0,45-14 0,-31 13 0,30-18 0,-27 15 0,29-16 0,-9 11 0,29-2 0,3 3 0,13 2 0,-1-6 0,0 3 0,-4-10 0,11 18 0,-8-12 0,23 5 0,6 1 0,-3-1 0,19 0 0,-2 0 0,-21-5 0,5-3 0,-3 0 0,-21-1 0,33 1 0,-35 0 0,12-1 0,-23-4 0,-4 0 0,-21 0 0,-17-16 0,12 12 0,-27-12 0,36 16 0,-31 0 0,31 0 0,-27 0 0,24 0 0,-25-8 0,23 6 0,-22-6 0,29 8 0,-14 0 0,17 4 0,-5 9 0,5-6 0,4 9 0,1-11 0,8 0 0,5 4 0,5-4 0,21-1 0,-13 1 0,33 2 0,-32-4 0,40 5 0,-43-8 0,38 0 0,-45 0 0,17 0 0,-20 0 0,-1 0 0,0-5 0,-5-4 0,-8-4 0,-5-6 0,-10 5 0,5 1 0,1 4 0,7 0 0,-1-8 0,-3 5 0,-16-13 0,9 18 0,-12-5 0,18 12 0,-1 0 0,3 0 0,-1 0 0,1 0 0,0 0 0,0 0 0,0 0 0,0 8 0,4 2 0,1 8 0,11-4 0,4 0 0,3-5 0,7 4 0,-14-3 0,13 7 0,-14-11 0,28 19 0,-20-22 0,31 14 0,-27-13 0,25 1 0,-26 0 0,24-1 0,-28-4 0,28 0 0,-27 0 0,15 0 0,-14 0 0,-1 0 0,-1 0 0,0 0 0,-3-8 0,3-7 0,-4-3 0,4-5 0,-2 9 0,2-3 0,-8 7 0,7-3 0,-10 4 0,6-13 0,-8 6 0,0-10 0,0 8 0,0 4 0,0 0 0,-8 5 0,2 0 0,-7 0 0,4 4 0,-13-7 0,10 9 0,-13-5 0,15 8 0,-7 0 0,3 8 0,-5-2 0,1 12 0,-4-4 0,7 0 0,-11-1 0,19-3 0,-13 6 0,18 0 0,-6 2 0,8-5 0,0 1 0,0 0 0,0 4 0,0 0 0,3-4 0,7-5 0,4-5 0,0-4 0,12 8 0,-14-2 0,25 16 0,-24-15 0,25 5 0,-22-12 0,10 0 0,-11 0 0,-2 0 0,-4 0 0,0 0 0,0-8 0,-4-2 0,-1-8 0,-4-1 0,0 5 0,0 1 0,0-4 0,0 5 0,0-12 0,0 12 0,0-5 0,-4 8 0,-5 4 0,-5 1 0,-1 12 0,2-2 0,4 7 0,-4 4 0,3-2 0,-3 8 0,8-5 0,1 8 0,4-9 0,4 20 0,5-24 0,13 16 0,-6-19 0,14 8 0,-15-8 0,15 7 0,-10-11 0,15 10 0,-19-10 0,29 8 0,-25-9 0,18-1 0,-23-13 0,-6 0 0,-6-6 0,6-6 0,-7 10 0,10-14 0,-7 13 0,0-17 0,-1 17 0,-4-33 0,0 25 0,-25-26 0,16 30 0,-33-10 0,30 16 0,-5-7 0,12 7 0,5-3 0,-3 4 0,-3 4 0,-3 0 0,-3 5 0,1 0 0,-2 0 0,4 5 0,-8 19 0,6-5 0,-3 11 0,10-16 0,4-5 0,0 0 0,0 12 0,0-9 0,0 17 0,0-14 0,0 8 0,4-9 0,5-5 0,2-5 0,6 4 0,-7-6 0,12 14 0,-12-13 0,28 5 0,-24-8 0,44 8 0,-42-6 0,26 2 0,2 0 0,-19-4 0,22 0 0,-1 0 0,-20 0 0,34 0 0,-39 0 0,10-17 0,-17 10 0,-5-15 0,-1 17 0,-3-3 0,4 3 0,0-4 0,-4 0 0,-1-5 0,-4 5 0,0-17 0,0 10 0,0-15 0,0 16 0,0-18 0,0 20 0,-8-24 0,-2 24 0,-4-8 0,1 8 0,4 3 0,-5-3 0,5 4 0,-17-13 0,14 15 0,-29-18 0,26 23 0,-38-14 0,33 14 0,-18-6 0,20 8 0,-8 0 0,9 4 0,-16 17 0,21-12 0,-17 28 0,21-29 0,-8 13 0,11-12 0,0 12 0,1-4 0,4 9 0,0-8 0,8 0 0,-2 0 0,7 1 0,-4-1 0,5-4 0,10 1 0,16 3 0,-7-9 0,34 19 0,-46-24 0,15 12 0,-2 0 0,-18-11 0,30 10 0,-35-15 0,14 0 0,-14 0 0,7 0 0,-9 0 0,0-8 0,0-2 0,-4-4 0,0-3 0,-5 3 0,0-4 0,0 3 0,0-6 0,0 10 0,-5-6 0,0 4 0,-12-5 0,6 7 0,-15-10 0,15 19 0,-10-18 0,11 13 0,-3-7 0,4 11 0,0 3 0,3 3 0,3 7 0,-2 0 0,1-1 0,-2-1 0,10-3 0,2 5 0,11-1 0,-6 0 0,2 0 0,-4-4 0,8 7 0,-2-10 0,8 6 0,-5-8 0,-4-4 0,-5-5 0,-9-2 0,-9 2 0,-1 6 0,-15-6 0,13 8 0,-26-12 0,24 8 0,-19-4 0,27 0 0,-15 4 0,19-3 0,-10 3 0,3-1 0,-5 3 0,-1-1 0,-2-1 0,7-1 0,-15 3 0,9 3 0,-10 0 0,7 0 0,1 0 0,4 3 0,5 6 0,5 2 0,4 2 0,0-4 0,0 0 0,0 0 0,0 1 0,0 11 0,0-9 0,8 25 0,-2-20 0,11 14 0,-3-17 0,21 11 0,-17-13 0,43 18 0,-43-19 0,48 6 0,-51-12 0,31-1 0,-34-4 0,25 0 0,-24 0 0,33 0 0,-28 0 0,24 0 0,-22 0 0,23-16 0,-25 12 0,24-21 0,-30 24 0,13-16 0,-15 11 0,3-7 0,-4 8 0,0 1 0,0 0 0,-3-1 0,-2-4 0,-4 0 0,0 0 0,0-4 0,0 2 0,0-2 0,0 4 0,0 0 0,-8-8 0,2 10 0,-23-26 0,15 24 0,-23-20 0,25 23 0,-14-6 0,8 7 0,-1-1 0,-3 3 0,-1 3 0,8 0 0,-2 0 0,8 0 0,0 0 0,0 0 0,-5 0 0,1 8 0,-2 2 0,6 8 0,1-4 0,3-1 0,-1-3 0,3 2 0,3-1 0,0 2 0,0 0 0,8 9 0,-2-2 0,11 11 0,-7-20 0,19 17 0,-11-20 0,32 13 0,-30-12 0,18 1 0,2-2 0,-16-1 0,13 0 0,1-2 0,-16-5 0,21 0 0,-28 0 0,15 0 0,-19-4 0,3-5 0,-19-1 0,-5-4 0,-8 5 0,-13-3 0,14 1 0,-36-2 0,36 4 0,-24 0 0,-4 1 0,20 1 0,-20 0 0,-1 2 0,21 5 0,-18 0 0,31 0 0,2 4 0,5 5 0,1 5 0,4 12 0,0-10 0,8 14 0,-2-19 0,28 10 0,-16-15 0,41 2 0,-39-8 0,50 0 0,-49 0 0,25 0 0,-31 0 0,-3 0 0,2-8 0,-4-2 0,3-4 0,-4 1 0,-4 3 0,-1-2 0,0 1 0,1-6 0,1 7 0,6-11 0,-10 10 0,5-10 0,-7 10 0,-3-14 0,-6 17 0,-9-17 0,2 24 0,-5-16 0,6 16 0,-3-7 0,0 8 0,-12 0 0,13 0 0,-12 0 0,14 0 0,-3 3 0,4 6 0,5 6 0,1 3 0,3 8 0,-1-10 0,3 6 0,-1-13 0,-1 0 0,-1 0 0,2 0 0,4 0 0,0 0 0,0 9 0,8-12 0,6 11 0,6-8 0,10 9 0,-10-7 0,19 10 0,-22-20 0,29 24 0,-28-21 0,37 12 0,-37-16 0,52 0 0,-52 0 0,52-13 0,-50 7 0,39-15 0,-41 10 0,36-2 0,-39 4 0,22 0 0,-26 0 0,6 0 0,-8 4 0,-4-3 0,-1-1 0,-4-6 0,0-3 0,-8 4 0,2 1 0,-7 4 0,0 4 0,3 1 0,-4 0 0,10-5 0,-29-10 0,22 8 0,-42-9 0,34 18 0,-19-3 0,-3 2 0,12 3 0,-16 0 0,3 0 0,22 0 0,-18 0 0,29 4 0,-16 13 0,12-1 0,-13 7 0,17-10 0,4 0 0,1 1 0,4 4 0,0 0 0,8-3 0,11 2 0,-4-11 0,35 10 0,-30-10 0,39 7 0,-36-7 0,44-3 0,-46-3 0,41 0 0,-45 0 0,22 0 0,-19-3 0,6-11 0,-8 7 0,-3-9 0,-2 11 0,-4-5 0,0 1 0,0 0 0,-4 0 0,-1-16 0,-4 8 0,0-14 0,-12 17 0,5 1 0,-10 4 0,8 4 0,0 1 0,-13-4 0,10 6 0,-25-6 0,19 8 0,-20 0 0,22 0 0,-50 0 0,46 0 0,-17 9 0,0 2 0,19-2 0,-20 20 0,26-18 0,0 6 0,12-3 0,-4 0 0,-1-1 0,0-4 0,1 0 0,4 5 0,4-4 0,9 7 0,-2-11 0,23 18 0,-21-19 0,24 10 0,-25-10 0,26-1 0,-21 2 0,22 6 0,-23-10 0,17 6 0,-21-8 0,9-8 0,-12 2 0,1-8 0,-5 5 0,7-12 0,-10 9 0,6-29 0,-8 27 0,0-28 0,0 16 0,0-31 0,0 26 0,-16-19 0,8 39 0,-26-10 0,18 15 0,-14-14 0,15 12 0,-6-4 0,10 8 0,-10 4 0,10 0 0,-7 0 0,6 0 0,-11 0 0,7 0 0,-21 12 0,23-5 0,-7 18 0,13-14 0,3 10 0,0-11 0,-3 4 0,3-5 0,0 4 0,1 1 0,4 4 0,0 1 0,0 7 0,0-6 0,12 7 0,-1-14 0,8 1 0,-10-5 0,-2-4 0,10 7 0,0-10 0,13 14 0,-15-14 0,31 14 0,-26-14 0,31 7 0,-31-9 0,23 0 0,-21 0 0,12 0 0,-16 0 0,17-12 0,-17 4 0,31-9 0,-34 8 0,14 4 0,-20 1 0,5 4 0,0 0 0,-1 0 0,1-4 0,-1-5 0,-3-2 0,3 2 0,-4-3 0,-4 6 0,0-11 0,-5 3 0,0-4 0,0 3 0,0 3 0,0-2 0,-5 4 0,-4 1 0,0-3 0,-5 10 0,5-6 0,0 8 0,0 0 0,0 0 0,0 0 0,-1 0 0,1 4 0,-16 21 0,12-11 0,-17 28 0,24-30 0,-2 22 0,8-19 0,0 12 0,0-13 0,0-1 0,0 0 0,5-3 0,-1 4 0,1-5 0,8 3 0,-7-5 0,19 13 0,-13-13 0,9 11 0,-11-9 0,-1-4 0,0-1 0,8-4 0,-2 0 0,12-9 0,-12 3 0,10-19 0,-18 9 0,5-10 0,-12 11 0,12-10 0,-4 13 0,4-13 0,-7 11 0,-5-4 0,0 3 0,0 2 0,-8 4 0,-3 3 0,-2 3 0,-13-6 0,9 8 0,-16-7 0,16 8 0,-16 0 0,7 0 0,-11 0 0,11 0 0,4 0 0,13 0 0,-12 8 0,13-2 0,-20 23 0,21-16 0,-6 25 0,8-22 0,5 18 0,0-14 0,5 15 0,4-19 0,9 18 0,-3-22 0,2 9 0,-8-16 0,5 7 0,-4-6 0,11 7 0,-10-7 0,30-2 0,-21-4 0,42 0 0,-37 0 0,34-13 0,-41 6 0,28-22 0,-30 21 0,19-20 0,-20 20 0,19-9 0,-25 8 0,11 0 0,-20-4 0,0 2 0,0-1 0,0-2 0,-8 4 0,-2-3 0,-9 4 0,1 0 0,4 0 0,1 3 0,-4-6 0,6 10 0,-7-5 0,9 7 0,-8 0 0,2 0 0,-11-9 0,11 7 0,-3-14 0,9 14 0,0 2 0,0 6 0,-4 8 0,-2-10 0,1 4 0,5-2 0,5 3 0,4 3 0,0 3 0,0 4 0,9-6 0,9 13 0,-2-18 0,5 12 0,-12-15 0,0 4 0,0 1 0,0 2 0,0-6 0,0 3 0,1-9 0,-1 0 0,0 0 0,4 0 0,1 0 0,0 0 0,4-4 0,-12-6 0,6-12 0,-7 6 0,8-29 0,-7 25 0,2-18 0,-8 23 0,0 3 0,0 3 0,0 0 0,0-1 0,0 1 0,0-4 0,-12-1 0,5-1 0,-10 6 0,4 6 0,3 3 0,-4 0 0,5-5 0,0 0 0,0 0 0,-8 1 0,6 4 0,-19 0 0,18 0 0,-13 0 0,11 0 0,-5 0 0,5 8 0,5 3 0,5 7 0,4 0 0,0-4 0,0 12 0,0-14 0,0 9 0,0-9 0,0 3 0,4-1 0,23-5 0,-8-1 0,17 1 0,-22 2 0,4-2 0,-4-5 0,4-4 0,0 0 0,0 0 0,-4 0 0,4 0 0,-9 0 0,17 0 0,-10 0 0,15-12 0,-20 5 0,1-10 0,-12 8 0,0-1 0,4 1 0,1 0 0,0 0 0,3-12 0,-3 12 0,4-6 0,0 10 0,-4 0 0,0-4 0,-5-4 0,0-1 0,-5-1 0,0 6 0,-4 6 0,0 3 0,4-5 0,-7 0 0,6 0 0,-7 1 0,4 4 0,-5 0 0,4 8 0,1 3 0,5 2 0,4 1 0,0-5 0,8 8 0,-2-6 0,9 20 0,-5-18 0,9 30 0,-12-29 0,14 24 0,-15-28 0,11 7 0,-7-8 0,3-3 0,-4-2 0,0-4 0,4 0 0,-2-4 0,-2-5 0,-1-1 0,-4 1 0,2 1 0,-3 2 0,-3-3 0,0 0 0,0 0 0,9-4 0,-7 3 0,6-12 0,-8 7 0,0-15 0,0 14 0,0-14 0,0 15 0,0-3 0,0 5 0,0 4 0,0 0 0,-8-9 0,-3 12 0,-7-6 0,4 12 0,1 0 0,4 0 0,0 0 0,0 0 0,-1 3 0,6 6 0,-4 2 0,2 2 0,-3-4 0,0-4 0,0-1 0,4-4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49.632"/>
    </inkml:context>
    <inkml:brush xml:id="br0">
      <inkml:brushProperty name="width" value="0.2" units="cm"/>
      <inkml:brushProperty name="height" value="0.2" units="cm"/>
      <inkml:brushProperty name="color" value="#FFFFFF"/>
    </inkml:brush>
  </inkml:definitions>
  <inkml:trace contextRef="#ctx0" brushRef="#br0">575 238 24575,'-15'0'0,"3"0"0,3 0 0,-1 0 0,-3 0 0,-5 0 0,3 0 0,-39-20 0,32 11 0,-49-13 0,47 18 0,-22 4 0,26 0 0,-23 0 0,25 0 0,-11 0 0,20 0 0,-5 0 0,0 0 0,-4 4 0,4 5 0,1 5 0,-1 0 0,5 0 0,0-1 0,4-3 0,5 3 0,0-4 0,0 0 0,17 8 0,-14-5 0,38 17 0,-30-17 0,37 22 0,-33-27 0,22 10 0,-25-17 0,5 0 0,-4 0 0,13 0 0,-9 0 0,21 0 0,-26 0 0,22-17 0,-27 10 0,10-15 0,-14 13 0,3 0 0,-1 0 0,-1-12 0,-4 9 0,0-18 0,0 19 0,0-6 0,0 8 0,-12-13 0,0 15 0,-9-10 0,2 13 0,5-5 0,5-1 0,5-8 0,0 12 0,-1-6 0,0 7 0,-4 1 0,5-1 0,-6 5 0,1-4 0,0-1 0,-4 0 0,3 1 0,-3 4 0,-1 0 0,0 0 0,-4 0 0,4 8 0,1-2 0,4 12 0,4-9 0,1 5 0,4-5 0,0 0 0,0 0 0,7 5 0,4-8 0,3 6 0,3-8 0,-7 6 0,8-1 0,-9-5 0,13 13 0,-11-10 0,19 14 0,-18-11 0,25 4 0,-20-5 0,21 0 0,-21-4 0,12-1 0,-18-4 0,10 0 0,-10 0 0,14-8 0,-13 2 0,17-15 0,-18 9 0,10-5 0,-10 8 0,2 0 0,-3-5 0,-1 5 0,-5-9 0,1 9 0,-5-5 0,-12-7 0,4 9 0,-17-22 0,9 27 0,-2-18 0,9 19 0,-3-7 0,6-1 0,-23 0 0,15 4 0,-31-2 0,31 7 0,-32 0 0,29 1 0,-13-4 0,16 6 0,1-6 0,-1 8 0,0 0 0,-4 0 0,4 0 0,1 0 0,-13 0 0,13 4 0,-36 17 0,34-12 0,-31 36 0,34-35 0,-5 19 0,13-20 0,-9 17 0,6-17 0,-6 23 0,5-25 0,3 10 0,0-8 0,1 1 0,4-1 0,0 0 0,0 0 0,0 0 0,4 0 0,5 0 0,13 8 0,-5-5 0,20 13 0,-24-14 0,29 14 0,-30-18 0,14 6 0,-13-13 0,-3 0 0,8 0 0,0 3 0,-3 3 0,2-2 0,24 1 0,-23-5 0,51 0 0,-48 0 0,22 0 0,-25 0 0,-4-5 0,-5 1 0,-1-2 0,-3-2 0,0-1 0,-1-13 0,0 6 0,2-17 0,-2 20 0,-4-24 0,-9 27 0,-5-9 0,-1 14 0,3 0 0,-2 1 0,4-1 0,-7 5 0,-1-7 0,3 4 0,-19-5 0,21 8 0,-12 0 0,12 0 0,-6 24 0,4-13 0,-10 30 0,18-25 0,-5 11 0,12-9 0,0 12 0,0-13 0,20 16 0,-7-25 0,38 24 0,-32-23 0,35 20 0,-40-18 0,40 2 0,-39-4 0,55 0 0,-49-4 0,21-2 0,0-2 0,-16-1 0,16 0 0,-1 0 0,-15 0 0,14-8 0,-1 0 0,-13 4 0,24-29 0,-35 26 0,2-19 0,-11 12 0,-3-4 0,2 4 0,-1 4 0,2-2 0,-2 6 0,-4-19 0,0 13 0,0-21 0,0 20 0,-13-12 0,3 15 0,-13 1 0,5 0 0,0 5 0,4-1 0,-12 1 0,10-1 0,-22 0 0,20 1 0,-15-1 0,18 5 0,-7 0 0,7 0 0,3 0 0,-2 0 0,4 5 0,-3 4 0,-8 9 0,9-3 0,-14 2 0,20-8 0,-6 4 0,7 2 0,0 3 0,1 0 0,4-4 0,0-1 0,0 0 0,0-3 0,0 4 0,4-5 0,9 4 0,-5-3 0,12 11 0,-19-10 0,28 15 0,-20-19 0,41 5 0,-35-8 0,42 1 0,-41 0 0,41-1 0,-42-4 0,23-12 0,-32 5 0,18-27 0,-19 18 0,10-11 0,-15 14 0,0 0 0,4 3 0,1-3 0,1-9 0,-3 6 0,-3-10 0,0 12 0,0-16 0,-3 13 0,-18-18 0,7 20 0,-19-6 0,26 11 0,-18-7 0,14 10 0,-19-17 0,14 21 0,-18-14 0,22 17 0,-37-8 0,29 6 0,-19-6 0,26 8 0,4 0 0,-9 0 0,7 0 0,-22 4 0,20 5 0,-17 5 0,20 0 0,-2 0 0,6-5 0,2 0 0,4 4 0,0-3 0,0 3 0,8-4 0,-2 1 0,16 3 0,-12-3 0,16 7 0,-15-7 0,10 3 0,-6-8 0,19 7 0,-12-9 0,16 12 0,-18-12 0,14 13 0,-12-14 0,28 6 0,-31-8 0,35-16 0,-40 12 0,24-12 0,-23 16 0,7-5 0,-8 1 0,16-10 0,-17 8 0,12-2 0,-16 8 0,-8 0 0,-10 0 0,-2 0 0,-14 4 0,17 5 0,-16 10 0,13-4 0,-12 10 0,10-14 0,-1 10 0,5-11 0,-16 8 0,12-12 0,-4 2 0,22-8 0,9 0 0,4 0 0,12 0 0,-12 0 0,28 0 0,-28 0 0,40-8 0,-34 2 0,12-6 0,-1-1 0,-13 0 0,17 0 0,-1 1 0,-20 2 0,21 2 0,-3-2 0,-24-3 0,24-2 0,-31 2 0,-4 4 0,-6 4 0,-5-3 0,-3 3 0,-28-9 0,23 8 0,-36-1 0,42 7 0,-37 0 0,28 0 0,-41 0 0,42 0 0,-29 0 0,36 4 0,-45 8 0,37-4 0,-38 12 0,38-14 0,-13 15 0,19-9 0,1 5 0,10-8 0,12 0 0,6 0 0,2 0 0,13 4 0,-17-3 0,30 11 0,-24-13 0,37 12 0,-32-18 0,44 6 0,-42-8 0,21 0 0,-28 0 0,5-4 0,-12-1 0,9-12 0,-18 2 0,6-16 0,-8 11 0,0-6 0,0 8 0,0-17 0,-8 17 0,-2-19 0,-4 25 0,1-13 0,8 10 0,-12-3 0,11 4 0,-20 5 0,15 5 0,-19-9 0,18 11 0,-29-6 0,27 8 0,-16 0 0,21-4 0,0-1 0,0 0 0,0 1 0,0 4 0,-4 12 0,3-5 0,-19 15 0,15-16 0,-27 14 0,27-10 0,-19 17 0,26-11 0,-9 0 0,11-6 0,0-1 0,9 0 0,6 4 0,4-3 0,8 3 0,-12-4 0,28 13 0,-20-10 0,28 17 0,-28-22 0,36 13 0,-38-18 0,37 7 0,-36-9 0,22 0 0,-19 0 0,6 0 0,-11-9 0,2-1 0,-15 0 0,-3 2 0,-13 8 0,0 12 0,5-5 0,-4 18 0,12-22 0,-8 5 0,21-17 0,-4 0 0,8-1 0,-2 5 0,0 1 0,0 0 0,8-1 0,-11 0 0,6-3 0,-4 3 0,1 0 0,0 1 0,-1 4 0,-4 0 0,1 0 0,3 0 0,1 0 0,0 0 0,-1 0 0,1 0 0,0 0 0,20 0 0,-15 0 0,42 0 0,-44 0 0,49 0 0,-47 0 0,20 0 0,-25-4 0,3-1 0,-7 0 0,3 1 0,-4 4 0,1-5 0,-6 1 0,5-1 0,-4 0 0,4 5 0,4 0 0,-3-4 0,-1-1 0,-13-4 0,-6 0 0,-4 4 0,-4-7 0,9 10 0,-21-11 0,17 4 0,-20 0 0,18 0 0,-24-3 0,17 9 0,-37-13 0,39 10 0,-25-7 0,29 8 0,-14 1 0,9 4 0,-1 0 0,9 0 0,0 7 0,3 0 0,-3 6 0,3-4 0,6 0 0,-1 0 0,5 0 0,8-4 0,-2 4 0,12-4 0,-8 4 0,11 0 0,-9 0 0,12 0 0,-12-4 0,29-1 0,-12-4 0,32 8 0,-31-6-1397,3 6 1397,-21-8 0,-1 0 0,2 0 0,-3 0 0,-1 0 0,0 0 0,0 0 0,3 0 1397,11-16-1397,-6 12 0,12-12 0,-14 12 0,15-1 0,-14-4 0,18 0 0,-22 4 0,13-7 0,-15 9 0,3-9 0,-4 7 0,-3-4 0,1-4 0,-1 3 0,-1-3 0,-1 4 0,-4-1 0,0 1 0,-4 5 0,-5-1 0,-6 5 0,-11 0 0,10 0 0,-38-8 0,37 6 0,-57-6 0,53 8 0,-37 0 0,40 0 0,-28-8 0,28 6 0,-12-6 0,17 8 0,0 0 0,2 8 0,2 2 0,6 8 0,3 0 0,0 1 0,0-1 0,3-4 0,6-1 0,6-8 0,-1 4 0,-5-5 0,3 6 0,-6-1 0,8 0 0,-5 0 0,0-4 0,12 7 0,-9-6 0,34 11 0,-28-7 0,46 11 0,-44-9 0,45 9 0,-44-15 0,21 2 0,-24-8 0,1 0 0,-5 0 0,-1 0 0,-4 0 0,8 0 0,-1 0 0,10 0 0,-11 0 0,2-8 0,-8 2 0,0-7 0,0 8 0,0-3 0,0 3 0,0-4 0,-3 0 0,-2-1 0,-4 1 0,0 0 0,-4 0 0,-2 0 0,2 0 0,-4 4 0,2 1 0,-3 4 0,0 0 0,4-5 0,-3 1 0,-1-1 0,-13 1 0,2 4 0,2 0 0,9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43D49-6599-7940-A4E2-0C8670E79D7B}" type="datetimeFigureOut">
              <a:rPr lang="en-US" smtClean="0"/>
              <a:t>12/10/23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4BD43-E2A4-8E4E-A147-9CD94EB65900}" type="slidenum">
              <a:rPr lang="en-US" smtClean="0"/>
              <a:t>‹#›</a:t>
            </a:fld>
            <a:endParaRPr lang="en-US"/>
          </a:p>
        </p:txBody>
      </p:sp>
    </p:spTree>
    <p:extLst>
      <p:ext uri="{BB962C8B-B14F-4D97-AF65-F5344CB8AC3E}">
        <p14:creationId xmlns:p14="http://schemas.microsoft.com/office/powerpoint/2010/main" val="300072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4BD43-E2A4-8E4E-A147-9CD94EB65900}" type="slidenum">
              <a:rPr lang="en-US" smtClean="0"/>
              <a:t>6</a:t>
            </a:fld>
            <a:endParaRPr lang="en-US"/>
          </a:p>
        </p:txBody>
      </p:sp>
    </p:spTree>
    <p:extLst>
      <p:ext uri="{BB962C8B-B14F-4D97-AF65-F5344CB8AC3E}">
        <p14:creationId xmlns:p14="http://schemas.microsoft.com/office/powerpoint/2010/main" val="1854571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FC686F-F2DD-884C-AD12-4D3DE66F3552}" type="datetime1">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87997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40DBE-5A64-894B-8AB5-C3407253391E}" type="datetime1">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35470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BED748-7660-F84B-B1AF-DC77E6985B01}" type="datetime1">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712904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C1F48C-460B-B349-B5EA-3F12095FDA44}" type="datetime1">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A4FCA09-A334-4A38-8A78-E51DCD588AB3}"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79068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630308-2919-2C42-9BA5-E4962FF86028}" type="datetime1">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832159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4044374-1624-A24A-B5B6-C215279C8FEB}" type="datetime1">
              <a:rPr lang="en-US" smtClean="0"/>
              <a:t>12/10/23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277183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610B21-1FFF-9042-A524-1E5694C65023}" type="datetime1">
              <a:rPr lang="en-US" smtClean="0"/>
              <a:t>12/10/23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6029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E72BF-48BA-DF45-9D3B-DD327DB21A88}" type="datetime1">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213496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3D29A0EE-75CD-2445-B08E-1A462754D78D}" type="datetime1">
              <a:rPr lang="en-US" smtClean="0"/>
              <a:t>12/10/23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3999708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72FA92-667F-8443-9AC9-420E35D38EFD}" type="datetime1">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7574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A6B2A2-E298-B745-A217-48ABAF469D13}" type="datetime1">
              <a:rPr lang="en-US" smtClean="0"/>
              <a:t>12/10/23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786223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36A52B-F9EA-3548-A971-FD25567F9F2F}" type="datetime1">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08965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F40369-5A3E-6A4A-BFA3-AF5A668902B1}" type="datetime1">
              <a:rPr lang="en-US" smtClean="0"/>
              <a:t>12/10/23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306960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A8CB1E-5A9A-6F47-9791-909D07E83A7C}" type="datetime1">
              <a:rPr lang="en-US" smtClean="0"/>
              <a:t>12/10/23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283480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E2AFF83-14A3-2741-9F5A-84CF5339FD64}" type="datetime1">
              <a:rPr lang="en-US" smtClean="0"/>
              <a:t>12/10/23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213077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26F857-3E15-644F-8714-2ADB2D33B0F1}" type="datetime1">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3002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50F4A8-E2D0-EE41-B447-2730039FAA49}" type="datetime1">
              <a:rPr lang="en-US" smtClean="0"/>
              <a:t>12/10/23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99176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77F9C4-4125-2B43-9BD9-71D6ADE0EF7D}" type="datetime1">
              <a:rPr lang="en-US" smtClean="0"/>
              <a:t>12/10/23</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3138825841"/>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python3.wannaphong.com/2016/01/machine-learning-tensorflow.html" TargetMode="External"/><Relationship Id="rId13" Type="http://schemas.openxmlformats.org/officeDocument/2006/relationships/image" Target="../media/image25.png"/><Relationship Id="rId18" Type="http://schemas.openxmlformats.org/officeDocument/2006/relationships/hyperlink" Target="https://embarcados.com.br/opencv-2-4-9-qt5-ubuntu/" TargetMode="External"/><Relationship Id="rId3" Type="http://schemas.openxmlformats.org/officeDocument/2006/relationships/image" Target="../media/image2.png"/><Relationship Id="rId7" Type="http://schemas.openxmlformats.org/officeDocument/2006/relationships/image" Target="../media/image22.jpg"/><Relationship Id="rId12" Type="http://schemas.openxmlformats.org/officeDocument/2006/relationships/hyperlink" Target="https://www.deviantart.com/superawesomevectors/art/Flat-Calendar-Icon-690629994" TargetMode="External"/><Relationship Id="rId17" Type="http://schemas.openxmlformats.org/officeDocument/2006/relationships/image" Target="../media/image27.png"/><Relationship Id="rId2" Type="http://schemas.openxmlformats.org/officeDocument/2006/relationships/image" Target="../media/image1.png"/><Relationship Id="rId16" Type="http://schemas.openxmlformats.org/officeDocument/2006/relationships/hyperlink" Target="https://pxhere.com/th/photo/1584463" TargetMode="External"/><Relationship Id="rId1" Type="http://schemas.openxmlformats.org/officeDocument/2006/relationships/slideLayout" Target="../slideLayouts/slideLayout4.xml"/><Relationship Id="rId6" Type="http://schemas.openxmlformats.org/officeDocument/2006/relationships/hyperlink" Target="https://www.pnyaga.com/" TargetMode="External"/><Relationship Id="rId11" Type="http://schemas.openxmlformats.org/officeDocument/2006/relationships/image" Target="../media/image24.jpg"/><Relationship Id="rId5" Type="http://schemas.openxmlformats.org/officeDocument/2006/relationships/image" Target="../media/image21.png"/><Relationship Id="rId15" Type="http://schemas.openxmlformats.org/officeDocument/2006/relationships/image" Target="../media/image26.jpg"/><Relationship Id="rId10" Type="http://schemas.openxmlformats.org/officeDocument/2006/relationships/hyperlink" Target="https://damiandeluca.com.ar/que-es-firebase" TargetMode="External"/><Relationship Id="rId19" Type="http://schemas.openxmlformats.org/officeDocument/2006/relationships/image" Target="../media/image28.jpeg"/><Relationship Id="rId4" Type="http://schemas.openxmlformats.org/officeDocument/2006/relationships/image" Target="../media/image3.png"/><Relationship Id="rId9" Type="http://schemas.openxmlformats.org/officeDocument/2006/relationships/image" Target="../media/image23.png"/><Relationship Id="rId14" Type="http://schemas.openxmlformats.org/officeDocument/2006/relationships/hyperlink" Target="https://www.deviantart.com/mauriliosm/art/honeycomb-icon-PyCharm-74716693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5.png"/><Relationship Id="rId12" Type="http://schemas.openxmlformats.org/officeDocument/2006/relationships/customXml" Target="../ink/ink3.xml"/><Relationship Id="rId17" Type="http://schemas.openxmlformats.org/officeDocument/2006/relationships/image" Target="../media/image39.png"/><Relationship Id="rId2" Type="http://schemas.openxmlformats.org/officeDocument/2006/relationships/image" Target="../media/image1.png"/><Relationship Id="rId16"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customXml" Target="../ink/ink2.xml"/><Relationship Id="rId4" Type="http://schemas.openxmlformats.org/officeDocument/2006/relationships/image" Target="../media/image32.png"/><Relationship Id="rId9" Type="http://schemas.openxmlformats.org/officeDocument/2006/relationships/image" Target="../media/image350.png"/><Relationship Id="rId14" Type="http://schemas.openxmlformats.org/officeDocument/2006/relationships/customXml" Target="../ink/ink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4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png"/><Relationship Id="rId4" Type="http://schemas.openxmlformats.org/officeDocument/2006/relationships/hyperlink" Target="https://youtu.be/IX_UCp1nbjU?si=YpdlwAhtAizUhZe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5.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3.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close-up of a colorful wave&#10;&#10;Description automatically generated">
            <a:extLst>
              <a:ext uri="{FF2B5EF4-FFF2-40B4-BE49-F238E27FC236}">
                <a16:creationId xmlns:a16="http://schemas.microsoft.com/office/drawing/2014/main" id="{A8C190C9-2DAC-CBFE-ECC0-A18A41767F29}"/>
              </a:ext>
            </a:extLst>
          </p:cNvPr>
          <p:cNvPicPr>
            <a:picLocks noChangeAspect="1"/>
          </p:cNvPicPr>
          <p:nvPr/>
        </p:nvPicPr>
        <p:blipFill rotWithShape="1">
          <a:blip r:embed="rId2"/>
          <a:srcRect t="12452"/>
          <a:stretch/>
        </p:blipFill>
        <p:spPr>
          <a:xfrm>
            <a:off x="-4" y="-16897"/>
            <a:ext cx="12192003" cy="6884632"/>
          </a:xfrm>
          <a:prstGeom prst="rect">
            <a:avLst/>
          </a:prstGeom>
        </p:spPr>
      </p:pic>
      <p:sp>
        <p:nvSpPr>
          <p:cNvPr id="2" name="Title 1">
            <a:extLst>
              <a:ext uri="{FF2B5EF4-FFF2-40B4-BE49-F238E27FC236}">
                <a16:creationId xmlns:a16="http://schemas.microsoft.com/office/drawing/2014/main" id="{EB60EDD2-5050-5114-3B37-7740718B9989}"/>
              </a:ext>
            </a:extLst>
          </p:cNvPr>
          <p:cNvSpPr>
            <a:spLocks noGrp="1"/>
          </p:cNvSpPr>
          <p:nvPr>
            <p:ph type="ctrTitle"/>
          </p:nvPr>
        </p:nvSpPr>
        <p:spPr>
          <a:xfrm>
            <a:off x="7227856" y="2209316"/>
            <a:ext cx="3069083" cy="1945523"/>
          </a:xfrm>
        </p:spPr>
        <p:txBody>
          <a:bodyPr anchor="t">
            <a:normAutofit/>
          </a:bodyPr>
          <a:lstStyle/>
          <a:p>
            <a:pPr algn="l"/>
            <a:r>
              <a:rPr lang="en-US" sz="3200">
                <a:effectLst/>
                <a:latin typeface="Times New Roman" panose="02020603050405020304" pitchFamily="18" charset="0"/>
                <a:cs typeface="Times New Roman" panose="02020603050405020304" pitchFamily="18" charset="0"/>
              </a:rPr>
              <a:t>SARS COVID-19 Detection Through AI</a:t>
            </a:r>
            <a:br>
              <a:rPr lang="en-US" sz="3200">
                <a:effectLst/>
                <a:latin typeface="Helvetica Neue" panose="02000503000000020004" pitchFamily="2" charset="0"/>
              </a:rPr>
            </a:br>
            <a:endParaRPr lang="en-US" sz="3200"/>
          </a:p>
        </p:txBody>
      </p:sp>
      <p:sp>
        <p:nvSpPr>
          <p:cNvPr id="3" name="Subtitle 2">
            <a:extLst>
              <a:ext uri="{FF2B5EF4-FFF2-40B4-BE49-F238E27FC236}">
                <a16:creationId xmlns:a16="http://schemas.microsoft.com/office/drawing/2014/main" id="{7867B784-2785-B66D-C527-089CCB8A1C5F}"/>
              </a:ext>
            </a:extLst>
          </p:cNvPr>
          <p:cNvSpPr>
            <a:spLocks noGrp="1"/>
          </p:cNvSpPr>
          <p:nvPr>
            <p:ph type="subTitle" idx="1"/>
          </p:nvPr>
        </p:nvSpPr>
        <p:spPr>
          <a:xfrm>
            <a:off x="7227855" y="4161030"/>
            <a:ext cx="3069083" cy="927420"/>
          </a:xfrm>
        </p:spPr>
        <p:txBody>
          <a:bodyPr anchor="ctr">
            <a:normAutofit/>
          </a:bodyPr>
          <a:lstStyle/>
          <a:p>
            <a:pPr algn="l"/>
            <a:r>
              <a:rPr lang="en-US" sz="1000">
                <a:effectLst/>
                <a:latin typeface="Times New Roman" panose="02020603050405020304" pitchFamily="18" charset="0"/>
                <a:cs typeface="Times New Roman" panose="02020603050405020304" pitchFamily="18" charset="0"/>
              </a:rPr>
              <a:t>Fall 23 - CS692 - Capstone Project Pace University </a:t>
            </a:r>
          </a:p>
          <a:p>
            <a:pPr algn="l"/>
            <a:r>
              <a:rPr lang="en-US" sz="1000" i="1">
                <a:effectLst/>
                <a:latin typeface="Times New Roman" panose="02020603050405020304" pitchFamily="18" charset="0"/>
                <a:cs typeface="Times New Roman" panose="02020603050405020304" pitchFamily="18" charset="0"/>
              </a:rPr>
              <a:t>Subject: CS691</a:t>
            </a:r>
            <a:endParaRPr lang="en-US" sz="1000">
              <a:effectLst/>
              <a:latin typeface="Times New Roman" panose="02020603050405020304" pitchFamily="18" charset="0"/>
              <a:cs typeface="Times New Roman" panose="02020603050405020304" pitchFamily="18" charset="0"/>
            </a:endParaRPr>
          </a:p>
          <a:p>
            <a:pPr algn="l"/>
            <a:r>
              <a:rPr lang="en-US" sz="1000" i="1">
                <a:effectLst/>
                <a:latin typeface="Times New Roman" panose="02020603050405020304" pitchFamily="18" charset="0"/>
                <a:cs typeface="Times New Roman" panose="02020603050405020304" pitchFamily="18" charset="0"/>
              </a:rPr>
              <a:t>Prof. Henry Wong </a:t>
            </a:r>
            <a:endParaRPr lang="en-US" sz="1000">
              <a:effectLst/>
              <a:latin typeface="Times New Roman" panose="02020603050405020304" pitchFamily="18" charset="0"/>
              <a:cs typeface="Times New Roman" panose="02020603050405020304" pitchFamily="18" charset="0"/>
            </a:endParaRPr>
          </a:p>
          <a:p>
            <a:pPr algn="l"/>
            <a:endParaRPr lang="en-US" sz="1000"/>
          </a:p>
        </p:txBody>
      </p:sp>
      <p:sp>
        <p:nvSpPr>
          <p:cNvPr id="4" name="Slide Number Placeholder 3">
            <a:extLst>
              <a:ext uri="{FF2B5EF4-FFF2-40B4-BE49-F238E27FC236}">
                <a16:creationId xmlns:a16="http://schemas.microsoft.com/office/drawing/2014/main" id="{AF93FD8E-D9E2-B61E-A988-674DBEAB68AF}"/>
              </a:ext>
            </a:extLst>
          </p:cNvPr>
          <p:cNvSpPr>
            <a:spLocks noGrp="1"/>
          </p:cNvSpPr>
          <p:nvPr>
            <p:ph type="sldNum" sz="quarter" idx="12"/>
          </p:nvPr>
        </p:nvSpPr>
        <p:spPr>
          <a:xfrm>
            <a:off x="11312746" y="-79456"/>
            <a:ext cx="1171888" cy="1356442"/>
          </a:xfrm>
        </p:spPr>
        <p:txBody>
          <a:bodyPr/>
          <a:lstStyle/>
          <a:p>
            <a:fld id="{FA4FCA09-A334-4A38-8A78-E51DCD588AB3}" type="slidenum">
              <a:rPr lang="en-US" smtClean="0"/>
              <a:t>1</a:t>
            </a:fld>
            <a:endParaRPr lang="en-US" dirty="0"/>
          </a:p>
        </p:txBody>
      </p:sp>
    </p:spTree>
    <p:extLst>
      <p:ext uri="{BB962C8B-B14F-4D97-AF65-F5344CB8AC3E}">
        <p14:creationId xmlns:p14="http://schemas.microsoft.com/office/powerpoint/2010/main" val="594826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3" name="Picture 12">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5" name="Rectangle 14">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3" name="Rectangle 22">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7" name="Rectangle 26">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E158EF2-0ABE-074F-E61A-BA5F4B009E54}"/>
              </a:ext>
            </a:extLst>
          </p:cNvPr>
          <p:cNvSpPr>
            <a:spLocks noGrp="1"/>
          </p:cNvSpPr>
          <p:nvPr>
            <p:ph type="title"/>
          </p:nvPr>
        </p:nvSpPr>
        <p:spPr>
          <a:xfrm>
            <a:off x="680322" y="2063262"/>
            <a:ext cx="3739278" cy="2661138"/>
          </a:xfrm>
        </p:spPr>
        <p:txBody>
          <a:bodyPr vert="horz" lIns="91440" tIns="45720" rIns="91440" bIns="45720" rtlCol="0" anchor="b">
            <a:normAutofit/>
          </a:bodyPr>
          <a:lstStyle/>
          <a:p>
            <a:pPr algn="r"/>
            <a:r>
              <a:rPr lang="en-US" sz="3800" b="0" i="0">
                <a:effectLst/>
              </a:rPr>
              <a:t>Team 4 - Mission Possible</a:t>
            </a:r>
            <a:br>
              <a:rPr lang="en-US" sz="3800" b="0" i="0">
                <a:effectLst/>
              </a:rPr>
            </a:br>
            <a:r>
              <a:rPr lang="en-US" sz="3800" b="0" i="0">
                <a:effectLst/>
              </a:rPr>
              <a:t>Team</a:t>
            </a:r>
            <a:r>
              <a:rPr lang="en-US" sz="3800" i="0">
                <a:effectLst/>
              </a:rPr>
              <a:t> working agreement</a:t>
            </a:r>
            <a:endParaRPr lang="en-US" sz="3800"/>
          </a:p>
        </p:txBody>
      </p:sp>
      <p:pic>
        <p:nvPicPr>
          <p:cNvPr id="4" name="Content Placeholder 12" descr="A screenshot of a document&#10;&#10;Description automatically generated">
            <a:extLst>
              <a:ext uri="{FF2B5EF4-FFF2-40B4-BE49-F238E27FC236}">
                <a16:creationId xmlns:a16="http://schemas.microsoft.com/office/drawing/2014/main" id="{D64C7317-1BA9-E702-0691-D77FA1EE0EF7}"/>
              </a:ext>
            </a:extLst>
          </p:cNvPr>
          <p:cNvPicPr>
            <a:picLocks noChangeAspect="1"/>
          </p:cNvPicPr>
          <p:nvPr/>
        </p:nvPicPr>
        <p:blipFill rotWithShape="1">
          <a:blip r:embed="rId6"/>
          <a:srcRect l="26776" t="5585" r="29089" b="3468"/>
          <a:stretch/>
        </p:blipFill>
        <p:spPr>
          <a:xfrm>
            <a:off x="6332911" y="640080"/>
            <a:ext cx="4164353" cy="5577840"/>
          </a:xfrm>
          <a:prstGeom prst="rect">
            <a:avLst/>
          </a:prstGeom>
          <a:ln>
            <a:noFill/>
          </a:ln>
          <a:effectLst>
            <a:outerShdw blurRad="76200" dist="63500" dir="5040000" algn="tl" rotWithShape="0">
              <a:srgbClr val="000000">
                <a:alpha val="41000"/>
              </a:srgbClr>
            </a:outerShdw>
          </a:effectLst>
        </p:spPr>
      </p:pic>
      <p:sp>
        <p:nvSpPr>
          <p:cNvPr id="5" name="Slide Number Placeholder 4">
            <a:extLst>
              <a:ext uri="{FF2B5EF4-FFF2-40B4-BE49-F238E27FC236}">
                <a16:creationId xmlns:a16="http://schemas.microsoft.com/office/drawing/2014/main" id="{82B362D3-7FEF-0DE1-7E88-EF8CF36C8945}"/>
              </a:ext>
            </a:extLst>
          </p:cNvPr>
          <p:cNvSpPr>
            <a:spLocks noGrp="1"/>
          </p:cNvSpPr>
          <p:nvPr>
            <p:ph type="sldNum" sz="quarter" idx="12"/>
          </p:nvPr>
        </p:nvSpPr>
        <p:spPr>
          <a:xfrm>
            <a:off x="11312024" y="-114874"/>
            <a:ext cx="1154151" cy="1090789"/>
          </a:xfrm>
        </p:spPr>
        <p:txBody>
          <a:bodyPr/>
          <a:lstStyle/>
          <a:p>
            <a:fld id="{FA4FCA09-A334-4A38-8A78-E51DCD588AB3}" type="slidenum">
              <a:rPr lang="en-US" smtClean="0"/>
              <a:t>10</a:t>
            </a:fld>
            <a:endParaRPr lang="en-US" dirty="0"/>
          </a:p>
        </p:txBody>
      </p:sp>
    </p:spTree>
    <p:extLst>
      <p:ext uri="{BB962C8B-B14F-4D97-AF65-F5344CB8AC3E}">
        <p14:creationId xmlns:p14="http://schemas.microsoft.com/office/powerpoint/2010/main" val="640466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4" name="Rectangle 13">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8" name="Rectangle 17">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3D83BE2-64FC-428F-1FA0-08DF68386D6B}"/>
              </a:ext>
            </a:extLst>
          </p:cNvPr>
          <p:cNvSpPr>
            <a:spLocks noGrp="1"/>
          </p:cNvSpPr>
          <p:nvPr>
            <p:ph type="ctrTitle"/>
          </p:nvPr>
        </p:nvSpPr>
        <p:spPr>
          <a:xfrm>
            <a:off x="-2451561" y="1179400"/>
            <a:ext cx="7087441" cy="2661138"/>
          </a:xfrm>
        </p:spPr>
        <p:txBody>
          <a:bodyPr vert="horz" lIns="91440" tIns="45720" rIns="91440" bIns="45720" rtlCol="0">
            <a:normAutofit/>
          </a:bodyPr>
          <a:lstStyle/>
          <a:p>
            <a:r>
              <a:rPr lang="en-US" sz="3200" i="0" kern="1200" dirty="0">
                <a:effectLst/>
                <a:latin typeface="Times New Roman" panose="02020603050405020304" pitchFamily="18" charset="0"/>
                <a:cs typeface="Times New Roman" panose="02020603050405020304" pitchFamily="18" charset="0"/>
              </a:rPr>
              <a:t>Personas (at least 3)</a:t>
            </a:r>
            <a:endParaRPr lang="en-US" sz="3200" kern="1200" dirty="0">
              <a:latin typeface="Times New Roman" panose="02020603050405020304" pitchFamily="18" charset="0"/>
              <a:cs typeface="Times New Roman" panose="02020603050405020304" pitchFamily="18" charset="0"/>
            </a:endParaRPr>
          </a:p>
        </p:txBody>
      </p:sp>
      <p:pic>
        <p:nvPicPr>
          <p:cNvPr id="5" name="Picture 4" descr="Juguete de una persona roja frente a dos líneas de figuras blancas">
            <a:extLst>
              <a:ext uri="{FF2B5EF4-FFF2-40B4-BE49-F238E27FC236}">
                <a16:creationId xmlns:a16="http://schemas.microsoft.com/office/drawing/2014/main" id="{3DA58037-D84B-4AD2-C95A-D4F9C38A9200}"/>
              </a:ext>
            </a:extLst>
          </p:cNvPr>
          <p:cNvPicPr>
            <a:picLocks noChangeAspect="1"/>
          </p:cNvPicPr>
          <p:nvPr/>
        </p:nvPicPr>
        <p:blipFill rotWithShape="1">
          <a:blip r:embed="rId4"/>
          <a:srcRect t="32717" r="2" b="471"/>
          <a:stretch/>
        </p:blipFill>
        <p:spPr>
          <a:xfrm>
            <a:off x="5284606" y="2053786"/>
            <a:ext cx="6260963" cy="2750427"/>
          </a:xfrm>
          <a:prstGeom prst="rect">
            <a:avLst/>
          </a:prstGeom>
          <a:noFill/>
          <a:ln>
            <a:noFill/>
          </a:ln>
          <a:effectLst>
            <a:outerShdw blurRad="76200" dist="63500" dir="5040000" algn="tl" rotWithShape="0">
              <a:srgbClr val="000000">
                <a:alpha val="41000"/>
              </a:srgbClr>
            </a:outerShdw>
          </a:effectLst>
        </p:spPr>
      </p:pic>
      <p:sp>
        <p:nvSpPr>
          <p:cNvPr id="3" name="Slide Number Placeholder 2">
            <a:extLst>
              <a:ext uri="{FF2B5EF4-FFF2-40B4-BE49-F238E27FC236}">
                <a16:creationId xmlns:a16="http://schemas.microsoft.com/office/drawing/2014/main" id="{77C0EB67-D785-6CA3-3997-D3D4F883F264}"/>
              </a:ext>
            </a:extLst>
          </p:cNvPr>
          <p:cNvSpPr>
            <a:spLocks noGrp="1"/>
          </p:cNvSpPr>
          <p:nvPr>
            <p:ph type="sldNum" sz="quarter" idx="12"/>
          </p:nvPr>
        </p:nvSpPr>
        <p:spPr>
          <a:xfrm>
            <a:off x="11315640" y="-177042"/>
            <a:ext cx="1171888" cy="1356442"/>
          </a:xfrm>
        </p:spPr>
        <p:txBody>
          <a:bodyPr/>
          <a:lstStyle/>
          <a:p>
            <a:fld id="{FA4FCA09-A334-4A38-8A78-E51DCD588AB3}" type="slidenum">
              <a:rPr lang="en-US" smtClean="0"/>
              <a:t>11</a:t>
            </a:fld>
            <a:endParaRPr lang="en-US" dirty="0"/>
          </a:p>
        </p:txBody>
      </p:sp>
    </p:spTree>
    <p:extLst>
      <p:ext uri="{BB962C8B-B14F-4D97-AF65-F5344CB8AC3E}">
        <p14:creationId xmlns:p14="http://schemas.microsoft.com/office/powerpoint/2010/main" val="3405702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803409" y="617920"/>
            <a:ext cx="4156512" cy="1708244"/>
          </a:xfrm>
        </p:spPr>
        <p:txBody>
          <a:bodyPr vert="horz" lIns="91440" tIns="45720" rIns="91440" bIns="45720" rtlCol="0" anchor="ctr">
            <a:normAutofit/>
          </a:bodyPr>
          <a:lstStyle/>
          <a:p>
            <a:r>
              <a:rPr lang="en-US" sz="4000" dirty="0"/>
              <a:t>Persona-1</a:t>
            </a:r>
          </a:p>
        </p:txBody>
      </p:sp>
      <p:pic>
        <p:nvPicPr>
          <p:cNvPr id="10" name="Content Placeholder 9">
            <a:extLst>
              <a:ext uri="{FF2B5EF4-FFF2-40B4-BE49-F238E27FC236}">
                <a16:creationId xmlns:a16="http://schemas.microsoft.com/office/drawing/2014/main" id="{84A68DE1-03BE-09ED-1DE0-ED029C913E5C}"/>
              </a:ext>
            </a:extLst>
          </p:cNvPr>
          <p:cNvPicPr>
            <a:picLocks noGrp="1" noChangeAspect="1"/>
          </p:cNvPicPr>
          <p:nvPr>
            <p:ph sz="half" idx="1"/>
          </p:nvPr>
        </p:nvPicPr>
        <p:blipFill rotWithShape="1">
          <a:blip r:embed="rId2"/>
          <a:srcRect l="43649" r="6351"/>
          <a:stretch/>
        </p:blipFill>
        <p:spPr>
          <a:xfrm>
            <a:off x="-1" y="-2"/>
            <a:ext cx="6096001" cy="685800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803409" y="2943780"/>
            <a:ext cx="4156512" cy="3769835"/>
          </a:xfrm>
        </p:spPr>
        <p:txBody>
          <a:bodyPr vert="horz" lIns="91440" tIns="45720" rIns="91440" bIns="45720" rtlCol="0" anchor="ctr">
            <a:normAutofit lnSpcReduction="10000"/>
          </a:bodyPr>
          <a:lstStyle/>
          <a:p>
            <a:endParaRPr lang="en-US" sz="1100" b="1" i="0" dirty="0">
              <a:effectLst/>
            </a:endParaRPr>
          </a:p>
          <a:p>
            <a:r>
              <a:rPr lang="en-US" sz="1100" b="1" i="0" dirty="0">
                <a:effectLst/>
              </a:rPr>
              <a:t>Name:</a:t>
            </a:r>
            <a:r>
              <a:rPr lang="en-US" sz="1100" b="0" i="0" dirty="0">
                <a:effectLst/>
              </a:rPr>
              <a:t> </a:t>
            </a:r>
            <a:r>
              <a:rPr lang="en-US" sz="1100" dirty="0"/>
              <a:t>SWATHI</a:t>
            </a:r>
            <a:endParaRPr lang="en-US" sz="1100" b="0" i="0" dirty="0">
              <a:effectLst/>
            </a:endParaRPr>
          </a:p>
          <a:p>
            <a:r>
              <a:rPr lang="en-US" sz="1100" b="1" i="0" dirty="0">
                <a:effectLst/>
              </a:rPr>
              <a:t>AGE</a:t>
            </a:r>
            <a:r>
              <a:rPr lang="en-US" sz="1100" b="0" i="0" dirty="0">
                <a:effectLst/>
              </a:rPr>
              <a:t>: 3</a:t>
            </a:r>
            <a:r>
              <a:rPr lang="en-US" sz="1100" dirty="0"/>
              <a:t>8</a:t>
            </a:r>
            <a:r>
              <a:rPr lang="en-US" sz="1100" b="0" i="0" dirty="0">
                <a:effectLst/>
              </a:rPr>
              <a:t> YEARS</a:t>
            </a:r>
          </a:p>
          <a:p>
            <a:r>
              <a:rPr lang="en-US" sz="1100" b="1" i="0" dirty="0">
                <a:effectLst/>
              </a:rPr>
              <a:t>GENDER: </a:t>
            </a:r>
            <a:r>
              <a:rPr lang="en-US" sz="1100" b="0" i="0" dirty="0">
                <a:effectLst/>
              </a:rPr>
              <a:t>FEMALE</a:t>
            </a:r>
          </a:p>
          <a:p>
            <a:endParaRPr lang="en-US" sz="1100" i="0" dirty="0">
              <a:effectLst/>
            </a:endParaRPr>
          </a:p>
          <a:p>
            <a:r>
              <a:rPr lang="en-US" sz="1100" b="0" i="0" dirty="0">
                <a:effectLst/>
              </a:rPr>
              <a:t>Swathi is a 38-year-old professional in the healthcare field. She is passionate about public health and keeps up to date on global health concerns. She has been actively seeking correct and up-to-date information to keep informed and make informed judgments since the COVID-19 pandemic began.</a:t>
            </a:r>
          </a:p>
          <a:p>
            <a:endParaRPr lang="en-US" sz="1100" b="0" i="0" dirty="0">
              <a:effectLst/>
            </a:endParaRPr>
          </a:p>
          <a:p>
            <a:r>
              <a:rPr lang="en-US" sz="1100" b="0" i="0" dirty="0">
                <a:effectLst/>
              </a:rPr>
              <a:t>Swathi begins her day by reviewing the COVID-19 data in real time. She launches the app and sees a world map with color-coded sections reflecting the intensity of the pandemic on the dashboard. She moves through other areas to see specific statistics, trends, and immunization rates. Swathi can understand the facts at a glance thanks to the application's graphical representations.</a:t>
            </a:r>
          </a:p>
          <a:p>
            <a:endParaRPr lang="en-US" sz="1100" b="0" i="0" dirty="0">
              <a:effectLst/>
            </a:endParaRPr>
          </a:p>
          <a:p>
            <a:endParaRPr lang="en-US" sz="1100" b="0" i="0" dirty="0">
              <a:effectLst/>
            </a:endParaRPr>
          </a:p>
          <a:p>
            <a:endParaRPr lang="en-US" sz="1100" b="0" i="0" dirty="0">
              <a:effectLst/>
            </a:endParaRPr>
          </a:p>
          <a:p>
            <a:pPr marL="0"/>
            <a:endParaRPr lang="en-US" sz="1100" b="1" dirty="0"/>
          </a:p>
          <a:p>
            <a:pPr marL="0"/>
            <a:endParaRPr lang="en-US" sz="1100" b="1" dirty="0"/>
          </a:p>
          <a:p>
            <a:pPr marL="0"/>
            <a:endParaRPr lang="en-US" sz="1100" dirty="0"/>
          </a:p>
          <a:p>
            <a:pPr marL="0"/>
            <a:endParaRPr lang="en-US" sz="1100" dirty="0"/>
          </a:p>
        </p:txBody>
      </p:sp>
      <p:sp>
        <p:nvSpPr>
          <p:cNvPr id="3" name="Slide Number Placeholder 2">
            <a:extLst>
              <a:ext uri="{FF2B5EF4-FFF2-40B4-BE49-F238E27FC236}">
                <a16:creationId xmlns:a16="http://schemas.microsoft.com/office/drawing/2014/main" id="{FFFCA7A4-1D37-A17B-70C3-733BA26C434E}"/>
              </a:ext>
            </a:extLst>
          </p:cNvPr>
          <p:cNvSpPr>
            <a:spLocks noGrp="1"/>
          </p:cNvSpPr>
          <p:nvPr>
            <p:ph type="sldNum" sz="quarter" idx="12"/>
          </p:nvPr>
        </p:nvSpPr>
        <p:spPr/>
        <p:txBody>
          <a:bodyPr/>
          <a:lstStyle/>
          <a:p>
            <a:fld id="{FA4FCA09-A334-4A38-8A78-E51DCD588AB3}" type="slidenum">
              <a:rPr lang="en-US" smtClean="0"/>
              <a:t>12</a:t>
            </a:fld>
            <a:endParaRPr lang="en-US"/>
          </a:p>
        </p:txBody>
      </p:sp>
    </p:spTree>
    <p:extLst>
      <p:ext uri="{BB962C8B-B14F-4D97-AF65-F5344CB8AC3E}">
        <p14:creationId xmlns:p14="http://schemas.microsoft.com/office/powerpoint/2010/main" val="3825093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803409" y="762001"/>
            <a:ext cx="4156512" cy="1708244"/>
          </a:xfrm>
        </p:spPr>
        <p:txBody>
          <a:bodyPr vert="horz" lIns="91440" tIns="45720" rIns="91440" bIns="45720" rtlCol="0" anchor="ctr">
            <a:normAutofit/>
          </a:bodyPr>
          <a:lstStyle/>
          <a:p>
            <a:r>
              <a:rPr lang="en-US" sz="4000"/>
              <a:t>Persona-2</a:t>
            </a:r>
          </a:p>
        </p:txBody>
      </p:sp>
      <p:pic>
        <p:nvPicPr>
          <p:cNvPr id="7" name="Content Placeholder 6" descr="A person wearing a face mask&#10;&#10;Description automatically generated">
            <a:extLst>
              <a:ext uri="{FF2B5EF4-FFF2-40B4-BE49-F238E27FC236}">
                <a16:creationId xmlns:a16="http://schemas.microsoft.com/office/drawing/2014/main" id="{D32BE209-ED55-2EF9-4F19-6E0E780D90BC}"/>
              </a:ext>
            </a:extLst>
          </p:cNvPr>
          <p:cNvPicPr>
            <a:picLocks noGrp="1" noChangeAspect="1"/>
          </p:cNvPicPr>
          <p:nvPr>
            <p:ph sz="half" idx="1"/>
          </p:nvPr>
        </p:nvPicPr>
        <p:blipFill rotWithShape="1">
          <a:blip r:embed="rId2"/>
          <a:srcRect l="20819" r="23180" b="-1"/>
          <a:stretch/>
        </p:blipFill>
        <p:spPr>
          <a:xfrm>
            <a:off x="-1" y="-2"/>
            <a:ext cx="6096001" cy="685800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803409" y="2470245"/>
            <a:ext cx="4156512" cy="3769835"/>
          </a:xfrm>
        </p:spPr>
        <p:txBody>
          <a:bodyPr vert="horz" lIns="91440" tIns="45720" rIns="91440" bIns="45720" rtlCol="0" anchor="ctr">
            <a:normAutofit/>
          </a:bodyPr>
          <a:lstStyle/>
          <a:p>
            <a:r>
              <a:rPr lang="en-US" sz="1100" b="1" i="0">
                <a:effectLst/>
              </a:rPr>
              <a:t>Name:</a:t>
            </a:r>
            <a:r>
              <a:rPr lang="en-US" sz="1100" b="0" i="0">
                <a:effectLst/>
              </a:rPr>
              <a:t> </a:t>
            </a:r>
            <a:r>
              <a:rPr lang="en-US" sz="1100"/>
              <a:t>ASHER</a:t>
            </a:r>
            <a:endParaRPr lang="en-US" sz="1100" b="0" i="0">
              <a:effectLst/>
            </a:endParaRPr>
          </a:p>
          <a:p>
            <a:r>
              <a:rPr lang="en-US" sz="1100" b="1" i="0">
                <a:effectLst/>
              </a:rPr>
              <a:t>AGE</a:t>
            </a:r>
            <a:r>
              <a:rPr lang="en-US" sz="1100" b="0" i="0">
                <a:effectLst/>
              </a:rPr>
              <a:t>: 35 YEARS</a:t>
            </a:r>
          </a:p>
          <a:p>
            <a:r>
              <a:rPr lang="en-US" sz="1100" b="1" i="0">
                <a:effectLst/>
              </a:rPr>
              <a:t>GENDER: </a:t>
            </a:r>
            <a:r>
              <a:rPr lang="en-US" sz="1100" b="0" i="0">
                <a:effectLst/>
              </a:rPr>
              <a:t>MALE</a:t>
            </a:r>
            <a:br>
              <a:rPr lang="en-US" sz="1100" b="0" i="0">
                <a:effectLst/>
              </a:rPr>
            </a:br>
            <a:endParaRPr lang="en-US" sz="1100" b="0" i="0">
              <a:effectLst/>
            </a:endParaRPr>
          </a:p>
          <a:p>
            <a:r>
              <a:rPr lang="en-US" sz="1100"/>
              <a:t>Asher is a 35-year-old man who works a difficult job and lives a hectic lifestyle. Alex is driven to take control of their health and well-being after recently being diagnosed with a chronic medical condition. They have a great desire to better understand their medical condition and make informed self-care decisions.</a:t>
            </a:r>
          </a:p>
          <a:p>
            <a:r>
              <a:rPr lang="en-US" sz="1100"/>
              <a:t>Asher enters into the health education platform after obtaining their diagnosis. The system prompts customers to enter their medical condition and interests, and then tailors the content to them. Asher gets a tailored feed of articles, videos, and infographics pertaining to their illness on the platform's homepage. The articles cover a wide range of issues, from symptom recognition to disease management through lifestyle changes.</a:t>
            </a:r>
          </a:p>
          <a:p>
            <a:endParaRPr lang="en-US" sz="1100"/>
          </a:p>
          <a:p>
            <a:endParaRPr lang="en-US" sz="1100"/>
          </a:p>
        </p:txBody>
      </p:sp>
      <p:sp>
        <p:nvSpPr>
          <p:cNvPr id="3" name="Slide Number Placeholder 2">
            <a:extLst>
              <a:ext uri="{FF2B5EF4-FFF2-40B4-BE49-F238E27FC236}">
                <a16:creationId xmlns:a16="http://schemas.microsoft.com/office/drawing/2014/main" id="{E496B8AD-7449-E21A-1466-4BB3EEA32379}"/>
              </a:ext>
            </a:extLst>
          </p:cNvPr>
          <p:cNvSpPr>
            <a:spLocks noGrp="1"/>
          </p:cNvSpPr>
          <p:nvPr>
            <p:ph type="sldNum" sz="quarter" idx="12"/>
          </p:nvPr>
        </p:nvSpPr>
        <p:spPr/>
        <p:txBody>
          <a:bodyPr/>
          <a:lstStyle/>
          <a:p>
            <a:fld id="{FA4FCA09-A334-4A38-8A78-E51DCD588AB3}" type="slidenum">
              <a:rPr lang="en-US" smtClean="0"/>
              <a:t>13</a:t>
            </a:fld>
            <a:endParaRPr lang="en-US"/>
          </a:p>
        </p:txBody>
      </p:sp>
    </p:spTree>
    <p:extLst>
      <p:ext uri="{BB962C8B-B14F-4D97-AF65-F5344CB8AC3E}">
        <p14:creationId xmlns:p14="http://schemas.microsoft.com/office/powerpoint/2010/main" val="30946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803409" y="762001"/>
            <a:ext cx="4156512" cy="1708244"/>
          </a:xfrm>
        </p:spPr>
        <p:txBody>
          <a:bodyPr vert="horz" lIns="91440" tIns="45720" rIns="91440" bIns="45720" rtlCol="0" anchor="ctr">
            <a:normAutofit/>
          </a:bodyPr>
          <a:lstStyle/>
          <a:p>
            <a:r>
              <a:rPr lang="en-US" sz="4000"/>
              <a:t>Persona-3</a:t>
            </a:r>
          </a:p>
        </p:txBody>
      </p:sp>
      <p:pic>
        <p:nvPicPr>
          <p:cNvPr id="8" name="Content Placeholder 7" descr="A person wearing a mask&#10;&#10;Description automatically generated">
            <a:extLst>
              <a:ext uri="{FF2B5EF4-FFF2-40B4-BE49-F238E27FC236}">
                <a16:creationId xmlns:a16="http://schemas.microsoft.com/office/drawing/2014/main" id="{B35257C4-DD06-D759-0188-4E6A3E3F243B}"/>
              </a:ext>
            </a:extLst>
          </p:cNvPr>
          <p:cNvPicPr>
            <a:picLocks noGrp="1" noChangeAspect="1"/>
          </p:cNvPicPr>
          <p:nvPr>
            <p:ph sz="half" idx="1"/>
          </p:nvPr>
        </p:nvPicPr>
        <p:blipFill rotWithShape="1">
          <a:blip r:embed="rId2"/>
          <a:srcRect l="20650" r="21795" b="1"/>
          <a:stretch/>
        </p:blipFill>
        <p:spPr>
          <a:xfrm>
            <a:off x="-1" y="-2"/>
            <a:ext cx="6096001" cy="685800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803409" y="2470245"/>
            <a:ext cx="4156512" cy="3769835"/>
          </a:xfrm>
        </p:spPr>
        <p:txBody>
          <a:bodyPr vert="horz" lIns="91440" tIns="45720" rIns="91440" bIns="45720" rtlCol="0" anchor="ctr">
            <a:normAutofit/>
          </a:bodyPr>
          <a:lstStyle/>
          <a:p>
            <a:r>
              <a:rPr lang="en-US" sz="1100" b="1" i="0">
                <a:effectLst/>
              </a:rPr>
              <a:t>Name:</a:t>
            </a:r>
            <a:r>
              <a:rPr lang="en-US" sz="1100" b="0" i="0">
                <a:effectLst/>
              </a:rPr>
              <a:t> CHARLES</a:t>
            </a:r>
          </a:p>
          <a:p>
            <a:r>
              <a:rPr lang="en-US" sz="1100" b="1" i="0">
                <a:effectLst/>
              </a:rPr>
              <a:t>AGE</a:t>
            </a:r>
            <a:r>
              <a:rPr lang="en-US" sz="1100" b="0" i="0">
                <a:effectLst/>
              </a:rPr>
              <a:t>: 30 YEARS</a:t>
            </a:r>
          </a:p>
          <a:p>
            <a:r>
              <a:rPr lang="en-US" sz="1100" b="1" i="0">
                <a:effectLst/>
              </a:rPr>
              <a:t>GENDER</a:t>
            </a:r>
            <a:r>
              <a:rPr lang="en-US" sz="1100" i="0">
                <a:effectLst/>
              </a:rPr>
              <a:t>: FEMALE</a:t>
            </a:r>
            <a:br>
              <a:rPr lang="en-US" sz="1100" b="0" i="0">
                <a:effectLst/>
              </a:rPr>
            </a:br>
            <a:endParaRPr lang="en-US" sz="1100" b="0" i="0">
              <a:effectLst/>
            </a:endParaRPr>
          </a:p>
          <a:p>
            <a:r>
              <a:rPr lang="en-US" sz="1100"/>
              <a:t>CHARLES is a 30-year-old professional who manages a demanding job schedule as well as a personal life. Charles, who is concerned about maintaining a healthy lifestyle, conducts self-assessments on a regular basis to evaluate several areas of well-being, including physical and mental health.</a:t>
            </a:r>
          </a:p>
          <a:p>
            <a:r>
              <a:rPr lang="en-US" sz="1100"/>
              <a:t>Charles checks into the self-assessment site after a long workweek. Any active checkboxes are highlighted by the Boolean check system, suggesting specific areas that may require attention. If an active checkbox is found, a pop-up notification appears with a brief summary and recommendations for further steps. Charles likes the quick response, which allows for timely responses to health-related concerns.</a:t>
            </a:r>
          </a:p>
          <a:p>
            <a:endParaRPr lang="en-US" sz="1100"/>
          </a:p>
          <a:p>
            <a:endParaRPr lang="en-US" sz="1100"/>
          </a:p>
        </p:txBody>
      </p:sp>
      <p:sp>
        <p:nvSpPr>
          <p:cNvPr id="3" name="Slide Number Placeholder 2">
            <a:extLst>
              <a:ext uri="{FF2B5EF4-FFF2-40B4-BE49-F238E27FC236}">
                <a16:creationId xmlns:a16="http://schemas.microsoft.com/office/drawing/2014/main" id="{F3EB11B3-0F6F-3909-0A1A-FF21B1859B44}"/>
              </a:ext>
            </a:extLst>
          </p:cNvPr>
          <p:cNvSpPr>
            <a:spLocks noGrp="1"/>
          </p:cNvSpPr>
          <p:nvPr>
            <p:ph type="sldNum" sz="quarter" idx="12"/>
          </p:nvPr>
        </p:nvSpPr>
        <p:spPr/>
        <p:txBody>
          <a:bodyPr/>
          <a:lstStyle/>
          <a:p>
            <a:fld id="{FA4FCA09-A334-4A38-8A78-E51DCD588AB3}" type="slidenum">
              <a:rPr lang="en-US" smtClean="0"/>
              <a:t>14</a:t>
            </a:fld>
            <a:endParaRPr lang="en-US"/>
          </a:p>
        </p:txBody>
      </p:sp>
    </p:spTree>
    <p:extLst>
      <p:ext uri="{BB962C8B-B14F-4D97-AF65-F5344CB8AC3E}">
        <p14:creationId xmlns:p14="http://schemas.microsoft.com/office/powerpoint/2010/main" val="682058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6E5E-D491-3775-CD7F-087552D9A640}"/>
              </a:ext>
            </a:extLst>
          </p:cNvPr>
          <p:cNvSpPr>
            <a:spLocks noGrp="1"/>
          </p:cNvSpPr>
          <p:nvPr>
            <p:ph type="title"/>
          </p:nvPr>
        </p:nvSpPr>
        <p:spPr>
          <a:xfrm>
            <a:off x="808638" y="386930"/>
            <a:ext cx="9236700" cy="1188950"/>
          </a:xfrm>
        </p:spPr>
        <p:txBody>
          <a:bodyPr anchor="b">
            <a:normAutofit/>
          </a:bodyPr>
          <a:lstStyle/>
          <a:p>
            <a:r>
              <a:rPr lang="en-US" sz="5400" dirty="0"/>
              <a:t>MVP</a:t>
            </a:r>
          </a:p>
        </p:txBody>
      </p:sp>
      <p:sp>
        <p:nvSpPr>
          <p:cNvPr id="3" name="Content Placeholder 2">
            <a:extLst>
              <a:ext uri="{FF2B5EF4-FFF2-40B4-BE49-F238E27FC236}">
                <a16:creationId xmlns:a16="http://schemas.microsoft.com/office/drawing/2014/main" id="{F2ED2A31-09F0-4A4A-CF74-0C89E6151CBA}"/>
              </a:ext>
            </a:extLst>
          </p:cNvPr>
          <p:cNvSpPr>
            <a:spLocks noGrp="1"/>
          </p:cNvSpPr>
          <p:nvPr>
            <p:ph idx="1"/>
          </p:nvPr>
        </p:nvSpPr>
        <p:spPr>
          <a:xfrm>
            <a:off x="737407" y="2407535"/>
            <a:ext cx="10143668" cy="3587232"/>
          </a:xfrm>
        </p:spPr>
        <p:txBody>
          <a:bodyPr anchor="ctr">
            <a:normAutofit/>
          </a:bodyPr>
          <a:lstStyle/>
          <a:p>
            <a:r>
              <a:rPr lang="en-US" sz="2400" dirty="0"/>
              <a:t>Home Page</a:t>
            </a:r>
          </a:p>
          <a:p>
            <a:r>
              <a:rPr lang="en-US" sz="2400" dirty="0"/>
              <a:t>Prediction</a:t>
            </a:r>
          </a:p>
          <a:p>
            <a:r>
              <a:rPr lang="en-US" sz="2400" dirty="0"/>
              <a:t>History of Prediction</a:t>
            </a:r>
          </a:p>
          <a:p>
            <a:r>
              <a:rPr lang="en-US" sz="2400" dirty="0"/>
              <a:t>Personal data - of a user</a:t>
            </a:r>
          </a:p>
          <a:p>
            <a:r>
              <a:rPr lang="en-US" sz="2400" dirty="0"/>
              <a:t>Book a doctor appointment - User</a:t>
            </a:r>
          </a:p>
          <a:p>
            <a:r>
              <a:rPr lang="en-US" sz="2400" dirty="0"/>
              <a:t> Active cases in a specified region</a:t>
            </a:r>
          </a:p>
          <a:p>
            <a:r>
              <a:rPr lang="en-US" sz="2400" dirty="0"/>
              <a:t>Self check assessment – user</a:t>
            </a:r>
          </a:p>
          <a:p>
            <a:pPr marL="0" indent="0">
              <a:buNone/>
            </a:pPr>
            <a:endParaRPr lang="en-US" sz="2400" dirty="0"/>
          </a:p>
          <a:p>
            <a:endParaRPr lang="en-US" sz="2400" dirty="0"/>
          </a:p>
        </p:txBody>
      </p:sp>
      <p:sp>
        <p:nvSpPr>
          <p:cNvPr id="4" name="Slide Number Placeholder 3">
            <a:extLst>
              <a:ext uri="{FF2B5EF4-FFF2-40B4-BE49-F238E27FC236}">
                <a16:creationId xmlns:a16="http://schemas.microsoft.com/office/drawing/2014/main" id="{20E7B30C-12B1-1D4F-6A82-81050C24253A}"/>
              </a:ext>
            </a:extLst>
          </p:cNvPr>
          <p:cNvSpPr>
            <a:spLocks noGrp="1"/>
          </p:cNvSpPr>
          <p:nvPr>
            <p:ph type="sldNum" sz="quarter" idx="12"/>
          </p:nvPr>
        </p:nvSpPr>
        <p:spPr/>
        <p:txBody>
          <a:bodyPr/>
          <a:lstStyle/>
          <a:p>
            <a:fld id="{FA4FCA09-A334-4A38-8A78-E51DCD588AB3}" type="slidenum">
              <a:rPr lang="en-US" smtClean="0"/>
              <a:t>15</a:t>
            </a:fld>
            <a:endParaRPr lang="en-US"/>
          </a:p>
        </p:txBody>
      </p:sp>
    </p:spTree>
    <p:extLst>
      <p:ext uri="{BB962C8B-B14F-4D97-AF65-F5344CB8AC3E}">
        <p14:creationId xmlns:p14="http://schemas.microsoft.com/office/powerpoint/2010/main" val="335274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3" name="Picture 22">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5" name="Picture 24">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7" name="Rectangle 26">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90C4DD2-2A2F-D107-4982-0CD1632D3A3C}"/>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b="1"/>
              <a:t>Algorithms &amp; Technologies </a:t>
            </a:r>
            <a:endParaRPr lang="en-US"/>
          </a:p>
        </p:txBody>
      </p:sp>
      <p:pic>
        <p:nvPicPr>
          <p:cNvPr id="5" name="Picture 4" descr="A blue letter k&#10;&#10;Description automatically generated">
            <a:extLst>
              <a:ext uri="{FF2B5EF4-FFF2-40B4-BE49-F238E27FC236}">
                <a16:creationId xmlns:a16="http://schemas.microsoft.com/office/drawing/2014/main" id="{9C7E3CF4-662E-2176-93EA-A605F067716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329953" y="2960913"/>
            <a:ext cx="1561018" cy="1558868"/>
          </a:xfrm>
          <a:prstGeom prst="rect">
            <a:avLst/>
          </a:prstGeom>
        </p:spPr>
      </p:pic>
      <p:pic>
        <p:nvPicPr>
          <p:cNvPr id="9" name="Picture 8" descr="A logo for a company&#10;&#10;Description automatically generated">
            <a:extLst>
              <a:ext uri="{FF2B5EF4-FFF2-40B4-BE49-F238E27FC236}">
                <a16:creationId xmlns:a16="http://schemas.microsoft.com/office/drawing/2014/main" id="{E035BBD4-6807-6094-0A65-87B4FA15DFE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940424" y="2960913"/>
            <a:ext cx="3168264" cy="1558868"/>
          </a:xfrm>
          <a:prstGeom prst="rect">
            <a:avLst/>
          </a:prstGeom>
        </p:spPr>
      </p:pic>
      <p:pic>
        <p:nvPicPr>
          <p:cNvPr id="11" name="Content Placeholder 10" descr="A yellow folded paper with a black background&#10;&#10;Description automatically generated">
            <a:extLst>
              <a:ext uri="{FF2B5EF4-FFF2-40B4-BE49-F238E27FC236}">
                <a16:creationId xmlns:a16="http://schemas.microsoft.com/office/drawing/2014/main" id="{DA5261C1-8895-C8B6-6F0D-C75AE22A12F9}"/>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2329953" y="4569235"/>
            <a:ext cx="1365353" cy="1366428"/>
          </a:xfrm>
          <a:prstGeom prst="rect">
            <a:avLst/>
          </a:prstGeom>
        </p:spPr>
      </p:pic>
      <p:pic>
        <p:nvPicPr>
          <p:cNvPr id="14" name="Picture 13" descr="A calendar icon with a long shadow&#10;&#10;Description automatically generated">
            <a:extLst>
              <a:ext uri="{FF2B5EF4-FFF2-40B4-BE49-F238E27FC236}">
                <a16:creationId xmlns:a16="http://schemas.microsoft.com/office/drawing/2014/main" id="{6B839E74-B46D-F995-82C1-2FC55CC0EE03}"/>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744760" y="4569235"/>
            <a:ext cx="1950197" cy="1366428"/>
          </a:xfrm>
          <a:prstGeom prst="rect">
            <a:avLst/>
          </a:prstGeom>
        </p:spPr>
      </p:pic>
      <p:pic>
        <p:nvPicPr>
          <p:cNvPr id="6" name="Picture 5" descr="A hexagon with a black square with white text&#10;&#10;Description automatically generated">
            <a:extLst>
              <a:ext uri="{FF2B5EF4-FFF2-40B4-BE49-F238E27FC236}">
                <a16:creationId xmlns:a16="http://schemas.microsoft.com/office/drawing/2014/main" id="{FA287DA6-FC71-C934-8727-25193F101537}"/>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5742260" y="4569235"/>
            <a:ext cx="1365353" cy="1366428"/>
          </a:xfrm>
          <a:prstGeom prst="rect">
            <a:avLst/>
          </a:prstGeom>
        </p:spPr>
      </p:pic>
      <p:pic>
        <p:nvPicPr>
          <p:cNvPr id="7" name="Picture 6" descr="A chatbot with a headset&#10;&#10;Description automatically generated">
            <a:extLst>
              <a:ext uri="{FF2B5EF4-FFF2-40B4-BE49-F238E27FC236}">
                <a16:creationId xmlns:a16="http://schemas.microsoft.com/office/drawing/2014/main" id="{E07133AE-95B6-F377-0094-5DC9CA88CF49}"/>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7158142" y="2960913"/>
            <a:ext cx="2398506" cy="1505114"/>
          </a:xfrm>
          <a:prstGeom prst="rect">
            <a:avLst/>
          </a:prstGeom>
        </p:spPr>
      </p:pic>
      <p:pic>
        <p:nvPicPr>
          <p:cNvPr id="8" name="Content Placeholder 4" descr="A logo with a red green blue and black text&#10;&#10;Description automatically generated">
            <a:extLst>
              <a:ext uri="{FF2B5EF4-FFF2-40B4-BE49-F238E27FC236}">
                <a16:creationId xmlns:a16="http://schemas.microsoft.com/office/drawing/2014/main" id="{58BF0FC6-B329-28C8-E00C-AD830D3592E0}"/>
              </a:ext>
            </a:extLst>
          </p:cNvPr>
          <p:cNvPicPr>
            <a:picLocks noChangeAspect="1"/>
          </p:cNvPicPr>
          <p:nvPr/>
        </p:nvPicPr>
        <p:blipFill>
          <a:blip r:embed="rId17">
            <a:extLst>
              <a:ext uri="{837473B0-CC2E-450A-ABE3-18F120FF3D39}">
                <a1611:picAttrSrcUrl xmlns:a1611="http://schemas.microsoft.com/office/drawing/2016/11/main" r:id="rId18"/>
              </a:ext>
            </a:extLst>
          </a:blip>
          <a:stretch>
            <a:fillRect/>
          </a:stretch>
        </p:blipFill>
        <p:spPr>
          <a:xfrm>
            <a:off x="7158142" y="4515481"/>
            <a:ext cx="2398506" cy="1420182"/>
          </a:xfrm>
          <a:prstGeom prst="rect">
            <a:avLst/>
          </a:prstGeom>
        </p:spPr>
      </p:pic>
      <p:sp>
        <p:nvSpPr>
          <p:cNvPr id="3" name="Slide Number Placeholder 2">
            <a:extLst>
              <a:ext uri="{FF2B5EF4-FFF2-40B4-BE49-F238E27FC236}">
                <a16:creationId xmlns:a16="http://schemas.microsoft.com/office/drawing/2014/main" id="{D8E8B7C3-62EE-4AF3-1261-E50F2FF33423}"/>
              </a:ext>
            </a:extLst>
          </p:cNvPr>
          <p:cNvSpPr>
            <a:spLocks noGrp="1"/>
          </p:cNvSpPr>
          <p:nvPr>
            <p:ph type="sldNum" sz="quarter" idx="12"/>
          </p:nvPr>
        </p:nvSpPr>
        <p:spPr/>
        <p:txBody>
          <a:bodyPr/>
          <a:lstStyle/>
          <a:p>
            <a:fld id="{FA4FCA09-A334-4A38-8A78-E51DCD588AB3}" type="slidenum">
              <a:rPr lang="en-US" smtClean="0"/>
              <a:t>16</a:t>
            </a:fld>
            <a:endParaRPr lang="en-US"/>
          </a:p>
        </p:txBody>
      </p:sp>
      <p:pic>
        <p:nvPicPr>
          <p:cNvPr id="1026" name="Picture 2" descr="RapidAPI Raises $150M Series D Led by SoftBank Vision Fund 2 to Empower  Developers to Innovate and Build Software Faster with APIs | Business Wire">
            <a:extLst>
              <a:ext uri="{FF2B5EF4-FFF2-40B4-BE49-F238E27FC236}">
                <a16:creationId xmlns:a16="http://schemas.microsoft.com/office/drawing/2014/main" id="{BCC60DB0-6CDD-E5EB-ED3C-1225E387F76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47874" y="2966317"/>
            <a:ext cx="2187352" cy="1499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474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2">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Rectangle 24">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6">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6" name="Rectangle 28">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D808316-77DC-0DC1-1D2E-674AE97C798D}"/>
              </a:ext>
            </a:extLst>
          </p:cNvPr>
          <p:cNvSpPr>
            <a:spLocks noGrp="1"/>
          </p:cNvSpPr>
          <p:nvPr>
            <p:ph type="title"/>
          </p:nvPr>
        </p:nvSpPr>
        <p:spPr>
          <a:xfrm>
            <a:off x="680321" y="2063262"/>
            <a:ext cx="3739279" cy="2661052"/>
          </a:xfrm>
        </p:spPr>
        <p:txBody>
          <a:bodyPr>
            <a:normAutofit/>
          </a:bodyPr>
          <a:lstStyle/>
          <a:p>
            <a:pPr algn="r"/>
            <a:r>
              <a:rPr lang="en-US" sz="4400">
                <a:solidFill>
                  <a:srgbClr val="FFFFFF"/>
                </a:solidFill>
              </a:rPr>
              <a:t>Algorithm</a:t>
            </a:r>
          </a:p>
        </p:txBody>
      </p:sp>
      <p:sp>
        <p:nvSpPr>
          <p:cNvPr id="3" name="Content Placeholder 2">
            <a:extLst>
              <a:ext uri="{FF2B5EF4-FFF2-40B4-BE49-F238E27FC236}">
                <a16:creationId xmlns:a16="http://schemas.microsoft.com/office/drawing/2014/main" id="{DF9AA4B4-459B-1559-1149-3BA2555731DF}"/>
              </a:ext>
            </a:extLst>
          </p:cNvPr>
          <p:cNvSpPr>
            <a:spLocks noGrp="1"/>
          </p:cNvSpPr>
          <p:nvPr>
            <p:ph idx="1"/>
          </p:nvPr>
        </p:nvSpPr>
        <p:spPr>
          <a:xfrm>
            <a:off x="5287995" y="661106"/>
            <a:ext cx="6257362" cy="5503101"/>
          </a:xfrm>
        </p:spPr>
        <p:txBody>
          <a:bodyPr anchor="ctr">
            <a:normAutofit/>
          </a:bodyPr>
          <a:lstStyle/>
          <a:p>
            <a:r>
              <a:rPr lang="en-US" sz="1700" dirty="0">
                <a:solidFill>
                  <a:srgbClr val="FFFFFF"/>
                </a:solidFill>
              </a:rPr>
              <a:t>This is a real-time object detection algorithm that identifies specific objects in images. This machine learning algorithm uses features learned by a deep convolutional neural network to detect an object. Object classification systems are used by Artificial Intelligence (AI) programs to perceive specific objects in a class as subjects of interest. The systems sort objects in images into groups where objects with similar characteristics are placed together, while others are neglected unless programmed to do otherwise. This is a Convolutional Neural Network (CNN) for performing object detection in real-time. CNNs are classifier-based systems that can process input images as structured arrays of data and recognize patterns between them. This has the advantage of being much faster than other networks and still maintains accuracy. It allows the model to look at the whole image at test time, so its predictions are informed by the global context in the image. All other convolutional neural network algorithms “score” regions based on their similarities to predefined classes. High-scoring regions are noted as positive detections of whatever class they most closely identify with.</a:t>
            </a:r>
          </a:p>
        </p:txBody>
      </p:sp>
      <p:sp>
        <p:nvSpPr>
          <p:cNvPr id="4" name="Slide Number Placeholder 3">
            <a:extLst>
              <a:ext uri="{FF2B5EF4-FFF2-40B4-BE49-F238E27FC236}">
                <a16:creationId xmlns:a16="http://schemas.microsoft.com/office/drawing/2014/main" id="{38C16EF4-D06A-5F2D-CEA3-6399998FBFD9}"/>
              </a:ext>
            </a:extLst>
          </p:cNvPr>
          <p:cNvSpPr>
            <a:spLocks noGrp="1"/>
          </p:cNvSpPr>
          <p:nvPr>
            <p:ph type="sldNum" sz="quarter" idx="12"/>
          </p:nvPr>
        </p:nvSpPr>
        <p:spPr/>
        <p:txBody>
          <a:bodyPr/>
          <a:lstStyle/>
          <a:p>
            <a:fld id="{FA4FCA09-A334-4A38-8A78-E51DCD588AB3}" type="slidenum">
              <a:rPr lang="en-US" smtClean="0"/>
              <a:t>17</a:t>
            </a:fld>
            <a:endParaRPr lang="en-US"/>
          </a:p>
        </p:txBody>
      </p:sp>
    </p:spTree>
    <p:extLst>
      <p:ext uri="{BB962C8B-B14F-4D97-AF65-F5344CB8AC3E}">
        <p14:creationId xmlns:p14="http://schemas.microsoft.com/office/powerpoint/2010/main" val="1543127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5B69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71AE-DAE2-4B3B-BC06-5A9C66B72AE9}"/>
              </a:ext>
            </a:extLst>
          </p:cNvPr>
          <p:cNvSpPr>
            <a:spLocks noGrp="1"/>
          </p:cNvSpPr>
          <p:nvPr>
            <p:ph type="title"/>
          </p:nvPr>
        </p:nvSpPr>
        <p:spPr/>
        <p:txBody>
          <a:bodyPr/>
          <a:lstStyle/>
          <a:p>
            <a:r>
              <a:rPr lang="en-US" dirty="0"/>
              <a:t>CNN - Algorithm</a:t>
            </a:r>
          </a:p>
        </p:txBody>
      </p:sp>
      <p:sp>
        <p:nvSpPr>
          <p:cNvPr id="4" name="Slide Number Placeholder 3">
            <a:extLst>
              <a:ext uri="{FF2B5EF4-FFF2-40B4-BE49-F238E27FC236}">
                <a16:creationId xmlns:a16="http://schemas.microsoft.com/office/drawing/2014/main" id="{309656EC-0EB1-C5F5-05E8-BC7C59E22DF9}"/>
              </a:ext>
            </a:extLst>
          </p:cNvPr>
          <p:cNvSpPr>
            <a:spLocks noGrp="1"/>
          </p:cNvSpPr>
          <p:nvPr>
            <p:ph type="sldNum" sz="quarter" idx="12"/>
          </p:nvPr>
        </p:nvSpPr>
        <p:spPr/>
        <p:txBody>
          <a:bodyPr/>
          <a:lstStyle/>
          <a:p>
            <a:fld id="{FA4FCA09-A334-4A38-8A78-E51DCD588AB3}" type="slidenum">
              <a:rPr lang="en-US" smtClean="0"/>
              <a:t>18</a:t>
            </a:fld>
            <a:endParaRPr lang="en-US"/>
          </a:p>
        </p:txBody>
      </p:sp>
      <p:pic>
        <p:nvPicPr>
          <p:cNvPr id="20" name="Content Placeholder 19" descr="A black background with white text&#10;&#10;Description automatically generated">
            <a:extLst>
              <a:ext uri="{FF2B5EF4-FFF2-40B4-BE49-F238E27FC236}">
                <a16:creationId xmlns:a16="http://schemas.microsoft.com/office/drawing/2014/main" id="{B3D4BF91-B365-BC73-E57F-8CA4ACFEB806}"/>
              </a:ext>
            </a:extLst>
          </p:cNvPr>
          <p:cNvPicPr>
            <a:picLocks noGrp="1" noChangeAspect="1"/>
          </p:cNvPicPr>
          <p:nvPr>
            <p:ph idx="1"/>
          </p:nvPr>
        </p:nvPicPr>
        <p:blipFill>
          <a:blip r:embed="rId2"/>
          <a:stretch>
            <a:fillRect/>
          </a:stretch>
        </p:blipFill>
        <p:spPr>
          <a:xfrm>
            <a:off x="93785" y="2587168"/>
            <a:ext cx="11693775" cy="2711663"/>
          </a:xfrm>
        </p:spPr>
      </p:pic>
    </p:spTree>
    <p:extLst>
      <p:ext uri="{BB962C8B-B14F-4D97-AF65-F5344CB8AC3E}">
        <p14:creationId xmlns:p14="http://schemas.microsoft.com/office/powerpoint/2010/main" val="2826201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26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6" name="Picture 15">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8" name="Rectangle 17">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2" name="Rectangle 21">
            <a:extLst>
              <a:ext uri="{FF2B5EF4-FFF2-40B4-BE49-F238E27FC236}">
                <a16:creationId xmlns:a16="http://schemas.microsoft.com/office/drawing/2014/main" id="{726A8C7E-12D1-447F-829D-B336EBB89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ocument">
            <a:extLst>
              <a:ext uri="{FF2B5EF4-FFF2-40B4-BE49-F238E27FC236}">
                <a16:creationId xmlns:a16="http://schemas.microsoft.com/office/drawing/2014/main" id="{0C3E58E0-C261-844A-04EC-F69ECB7BEE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8539" y="640080"/>
            <a:ext cx="3380859" cy="3380859"/>
          </a:xfrm>
          <a:prstGeom prst="rect">
            <a:avLst/>
          </a:prstGeom>
          <a:ln>
            <a:noFill/>
          </a:ln>
          <a:effectLst>
            <a:outerShdw blurRad="76200" dist="63500" dir="5040000" algn="tl" rotWithShape="0">
              <a:srgbClr val="000000">
                <a:alpha val="41000"/>
              </a:srgbClr>
            </a:outerShdw>
          </a:effectLst>
        </p:spPr>
      </p:pic>
      <p:pic>
        <p:nvPicPr>
          <p:cNvPr id="24" name="Picture 23">
            <a:extLst>
              <a:ext uri="{FF2B5EF4-FFF2-40B4-BE49-F238E27FC236}">
                <a16:creationId xmlns:a16="http://schemas.microsoft.com/office/drawing/2014/main" id="{20463B2A-917A-4CD1-8F10-EC9191465E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bwMode="white">
          <a:xfrm>
            <a:off x="0" y="6020068"/>
            <a:ext cx="10439399" cy="275942"/>
          </a:xfrm>
          <a:prstGeom prst="rect">
            <a:avLst/>
          </a:prstGeom>
        </p:spPr>
      </p:pic>
      <p:sp>
        <p:nvSpPr>
          <p:cNvPr id="26" name="Rectangle 25">
            <a:extLst>
              <a:ext uri="{FF2B5EF4-FFF2-40B4-BE49-F238E27FC236}">
                <a16:creationId xmlns:a16="http://schemas.microsoft.com/office/drawing/2014/main" id="{B93F7C68-08F9-4957-BCAA-5800D5C8F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68017"/>
            <a:ext cx="10439400"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D9ABC28-F53A-CD78-1783-F47E6F068B87}"/>
              </a:ext>
            </a:extLst>
          </p:cNvPr>
          <p:cNvSpPr>
            <a:spLocks noGrp="1"/>
          </p:cNvSpPr>
          <p:nvPr>
            <p:ph type="title"/>
          </p:nvPr>
        </p:nvSpPr>
        <p:spPr>
          <a:xfrm>
            <a:off x="674158" y="4499572"/>
            <a:ext cx="9619488" cy="955245"/>
          </a:xfrm>
        </p:spPr>
        <p:txBody>
          <a:bodyPr vert="horz" lIns="91440" tIns="45720" rIns="91440" bIns="45720" rtlCol="0" anchor="b">
            <a:normAutofit/>
          </a:bodyPr>
          <a:lstStyle/>
          <a:p>
            <a:pPr algn="r"/>
            <a:r>
              <a:rPr lang="en-US" sz="4800"/>
              <a:t>diagrams</a:t>
            </a:r>
          </a:p>
        </p:txBody>
      </p:sp>
      <p:pic>
        <p:nvPicPr>
          <p:cNvPr id="28" name="Picture 27">
            <a:extLst>
              <a:ext uri="{FF2B5EF4-FFF2-40B4-BE49-F238E27FC236}">
                <a16:creationId xmlns:a16="http://schemas.microsoft.com/office/drawing/2014/main" id="{6CC1E58F-989C-447B-BE8F-566A07F50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bwMode="white">
          <a:xfrm>
            <a:off x="10583333" y="6021062"/>
            <a:ext cx="1605490" cy="276940"/>
          </a:xfrm>
          <a:prstGeom prst="rect">
            <a:avLst/>
          </a:prstGeom>
        </p:spPr>
      </p:pic>
      <p:sp>
        <p:nvSpPr>
          <p:cNvPr id="30" name="Rectangle 29">
            <a:extLst>
              <a:ext uri="{FF2B5EF4-FFF2-40B4-BE49-F238E27FC236}">
                <a16:creationId xmlns:a16="http://schemas.microsoft.com/office/drawing/2014/main" id="{31E849FD-7543-435B-80FB-5D79643E0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0591801" y="4367295"/>
            <a:ext cx="1597024" cy="1660332"/>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98B078E1-AE0E-2437-4A44-E81BB665F3E9}"/>
              </a:ext>
            </a:extLst>
          </p:cNvPr>
          <p:cNvSpPr>
            <a:spLocks noGrp="1"/>
          </p:cNvSpPr>
          <p:nvPr>
            <p:ph type="sldNum" sz="quarter" idx="12"/>
          </p:nvPr>
        </p:nvSpPr>
        <p:spPr/>
        <p:txBody>
          <a:bodyPr/>
          <a:lstStyle/>
          <a:p>
            <a:fld id="{FA4FCA09-A334-4A38-8A78-E51DCD588AB3}" type="slidenum">
              <a:rPr lang="en-US" smtClean="0"/>
              <a:t>19</a:t>
            </a:fld>
            <a:endParaRPr lang="en-US"/>
          </a:p>
        </p:txBody>
      </p:sp>
    </p:spTree>
    <p:extLst>
      <p:ext uri="{BB962C8B-B14F-4D97-AF65-F5344CB8AC3E}">
        <p14:creationId xmlns:p14="http://schemas.microsoft.com/office/powerpoint/2010/main" val="2896179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9415-5CC7-C3D9-414C-B0FA9D30FE59}"/>
              </a:ext>
            </a:extLst>
          </p:cNvPr>
          <p:cNvSpPr>
            <a:spLocks noGrp="1"/>
          </p:cNvSpPr>
          <p:nvPr>
            <p:ph type="ctrTitle"/>
          </p:nvPr>
        </p:nvSpPr>
        <p:spPr>
          <a:xfrm>
            <a:off x="758952" y="813574"/>
            <a:ext cx="3221377" cy="3859252"/>
          </a:xfrm>
        </p:spPr>
        <p:txBody>
          <a:bodyPr anchor="t">
            <a:normAutofit/>
          </a:bodyPr>
          <a:lstStyle/>
          <a:p>
            <a:pPr algn="l"/>
            <a:r>
              <a:rPr lang="en-US" sz="4000" i="0">
                <a:effectLst/>
              </a:rPr>
              <a:t>					</a:t>
            </a:r>
            <a:r>
              <a:rPr lang="en-US" sz="4000" i="0">
                <a:effectLst/>
                <a:latin typeface="Times New Roman" panose="02020603050405020304" pitchFamily="18" charset="0"/>
                <a:cs typeface="Times New Roman" panose="02020603050405020304" pitchFamily="18" charset="0"/>
              </a:rPr>
              <a:t>Agenda</a:t>
            </a:r>
            <a:endParaRPr lang="en-US" sz="4000">
              <a:latin typeface="Times New Roman" panose="02020603050405020304" pitchFamily="18" charset="0"/>
              <a:cs typeface="Times New Roman" panose="02020603050405020304" pitchFamily="18" charset="0"/>
            </a:endParaRPr>
          </a:p>
        </p:txBody>
      </p:sp>
      <p:pic>
        <p:nvPicPr>
          <p:cNvPr id="69" name="Picture 68" descr="Writing an appointment on a paper agenda">
            <a:extLst>
              <a:ext uri="{FF2B5EF4-FFF2-40B4-BE49-F238E27FC236}">
                <a16:creationId xmlns:a16="http://schemas.microsoft.com/office/drawing/2014/main" id="{48342D1C-0FE6-4CF7-1C08-E0FD7C6CE983}"/>
              </a:ext>
            </a:extLst>
          </p:cNvPr>
          <p:cNvPicPr>
            <a:picLocks noChangeAspect="1"/>
          </p:cNvPicPr>
          <p:nvPr/>
        </p:nvPicPr>
        <p:blipFill rotWithShape="1">
          <a:blip r:embed="rId2"/>
          <a:srcRect r="26275" b="-2"/>
          <a:stretch/>
        </p:blipFill>
        <p:spPr>
          <a:xfrm>
            <a:off x="4617490" y="1"/>
            <a:ext cx="7574510" cy="6858000"/>
          </a:xfrm>
          <a:prstGeom prst="rect">
            <a:avLst/>
          </a:prstGeom>
          <a:effectLst>
            <a:outerShdw blurRad="254000" dist="190500" dir="5580000" sx="90000" sy="90000" algn="ctr" rotWithShape="0">
              <a:srgbClr val="000000">
                <a:alpha val="25000"/>
              </a:srgbClr>
            </a:outerShdw>
          </a:effectLst>
        </p:spPr>
      </p:pic>
      <p:sp>
        <p:nvSpPr>
          <p:cNvPr id="3" name="Slide Number Placeholder 2">
            <a:extLst>
              <a:ext uri="{FF2B5EF4-FFF2-40B4-BE49-F238E27FC236}">
                <a16:creationId xmlns:a16="http://schemas.microsoft.com/office/drawing/2014/main" id="{DE507C6B-815E-5715-2256-BFD70E7AC083}"/>
              </a:ext>
            </a:extLst>
          </p:cNvPr>
          <p:cNvSpPr>
            <a:spLocks noGrp="1"/>
          </p:cNvSpPr>
          <p:nvPr>
            <p:ph type="sldNum" sz="quarter" idx="12"/>
          </p:nvPr>
        </p:nvSpPr>
        <p:spPr>
          <a:xfrm>
            <a:off x="11153594" y="-143334"/>
            <a:ext cx="1171888" cy="1356442"/>
          </a:xfrm>
        </p:spPr>
        <p:txBody>
          <a:bodyPr/>
          <a:lstStyle/>
          <a:p>
            <a:fld id="{FA4FCA09-A334-4A38-8A78-E51DCD588AB3}" type="slidenum">
              <a:rPr lang="en-US" smtClean="0"/>
              <a:t>2</a:t>
            </a:fld>
            <a:endParaRPr lang="en-US" dirty="0"/>
          </a:p>
        </p:txBody>
      </p:sp>
    </p:spTree>
    <p:extLst>
      <p:ext uri="{BB962C8B-B14F-4D97-AF65-F5344CB8AC3E}">
        <p14:creationId xmlns:p14="http://schemas.microsoft.com/office/powerpoint/2010/main" val="232106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2067" name="Picture 2066">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69" name="Picture 2068">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071" name="Rectangle 2070">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73" name="Rectangle 2072">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5" name="Picture 2074">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2077" name="Rectangle 2076">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Rounded Rectangle 26">
            <a:extLst>
              <a:ext uri="{FF2B5EF4-FFF2-40B4-BE49-F238E27FC236}">
                <a16:creationId xmlns:a16="http://schemas.microsoft.com/office/drawing/2014/main" id="{609A73F5-53CE-8CBB-3AE5-99F70EDCA5DD}"/>
              </a:ext>
            </a:extLst>
          </p:cNvPr>
          <p:cNvSpPr/>
          <p:nvPr/>
        </p:nvSpPr>
        <p:spPr>
          <a:xfrm>
            <a:off x="3249549" y="609600"/>
            <a:ext cx="7147066" cy="51562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00E9CBE-622B-35D0-6DCE-B0FF6390370B}"/>
              </a:ext>
            </a:extLst>
          </p:cNvPr>
          <p:cNvSpPr/>
          <p:nvPr/>
        </p:nvSpPr>
        <p:spPr>
          <a:xfrm>
            <a:off x="7232614" y="663089"/>
            <a:ext cx="2769070" cy="494870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4FAFD34-13F0-FD60-41ED-3F9469B1FFF3}"/>
              </a:ext>
            </a:extLst>
          </p:cNvPr>
          <p:cNvSpPr/>
          <p:nvPr/>
        </p:nvSpPr>
        <p:spPr>
          <a:xfrm>
            <a:off x="4065947" y="867410"/>
            <a:ext cx="1747379" cy="258884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person with orange hair&#10;&#10;Description automatically generated">
            <a:extLst>
              <a:ext uri="{FF2B5EF4-FFF2-40B4-BE49-F238E27FC236}">
                <a16:creationId xmlns:a16="http://schemas.microsoft.com/office/drawing/2014/main" id="{56AF7DD8-68FF-CE87-E965-03245562A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206" y="1374675"/>
            <a:ext cx="945303" cy="9834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 computer and phone with a picture on the screen&#10;&#10;Description automatically generated">
            <a:extLst>
              <a:ext uri="{FF2B5EF4-FFF2-40B4-BE49-F238E27FC236}">
                <a16:creationId xmlns:a16="http://schemas.microsoft.com/office/drawing/2014/main" id="{BAEE8188-0355-5E42-C8BD-160A03054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5013" y="1011832"/>
            <a:ext cx="1556408" cy="13463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 cloud computing server with a lock&#10;&#10;Description automatically generated with medium confidence">
            <a:extLst>
              <a:ext uri="{FF2B5EF4-FFF2-40B4-BE49-F238E27FC236}">
                <a16:creationId xmlns:a16="http://schemas.microsoft.com/office/drawing/2014/main" id="{96E72B05-833C-14A0-668A-4EE898B682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9159" y="763570"/>
            <a:ext cx="1814218" cy="184286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 computer screen shot of a computer&#10;&#10;Description automatically generated">
            <a:extLst>
              <a:ext uri="{FF2B5EF4-FFF2-40B4-BE49-F238E27FC236}">
                <a16:creationId xmlns:a16="http://schemas.microsoft.com/office/drawing/2014/main" id="{A8AAF301-71C8-C5E5-26B7-BBC02F51B7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1733" y="3768966"/>
            <a:ext cx="2769070" cy="12699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B6B7BBC8-DC86-4974-0F53-A4BC944D96A0}"/>
                  </a:ext>
                </a:extLst>
              </p14:cNvPr>
              <p14:cNvContentPartPr/>
              <p14:nvPr/>
            </p14:nvContentPartPr>
            <p14:xfrm>
              <a:off x="8510649" y="3927144"/>
              <a:ext cx="416556" cy="20029"/>
            </p14:xfrm>
          </p:contentPart>
        </mc:Choice>
        <mc:Fallback xmlns="">
          <p:pic>
            <p:nvPicPr>
              <p:cNvPr id="4" name="Ink 3">
                <a:extLst>
                  <a:ext uri="{FF2B5EF4-FFF2-40B4-BE49-F238E27FC236}">
                    <a16:creationId xmlns:a16="http://schemas.microsoft.com/office/drawing/2014/main" id="{B6B7BBC8-DC86-4974-0F53-A4BC944D96A0}"/>
                  </a:ext>
                </a:extLst>
              </p:cNvPr>
              <p:cNvPicPr/>
              <p:nvPr/>
            </p:nvPicPr>
            <p:blipFill>
              <a:blip r:embed="rId9"/>
              <a:stretch>
                <a:fillRect/>
              </a:stretch>
            </p:blipFill>
            <p:spPr>
              <a:xfrm>
                <a:off x="8504528" y="3920953"/>
                <a:ext cx="428797" cy="324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742364D1-8AA9-DF2D-29EA-0154534C2C51}"/>
                  </a:ext>
                </a:extLst>
              </p14:cNvPr>
              <p14:cNvContentPartPr/>
              <p14:nvPr/>
            </p14:nvContentPartPr>
            <p14:xfrm>
              <a:off x="8152827" y="3841884"/>
              <a:ext cx="662592" cy="170791"/>
            </p14:xfrm>
          </p:contentPart>
        </mc:Choice>
        <mc:Fallback xmlns="">
          <p:pic>
            <p:nvPicPr>
              <p:cNvPr id="5" name="Ink 4">
                <a:extLst>
                  <a:ext uri="{FF2B5EF4-FFF2-40B4-BE49-F238E27FC236}">
                    <a16:creationId xmlns:a16="http://schemas.microsoft.com/office/drawing/2014/main" id="{742364D1-8AA9-DF2D-29EA-0154534C2C51}"/>
                  </a:ext>
                </a:extLst>
              </p:cNvPr>
              <p:cNvPicPr/>
              <p:nvPr/>
            </p:nvPicPr>
            <p:blipFill>
              <a:blip r:embed="rId11"/>
              <a:stretch>
                <a:fillRect/>
              </a:stretch>
            </p:blipFill>
            <p:spPr>
              <a:xfrm>
                <a:off x="8116836" y="3805928"/>
                <a:ext cx="734214" cy="24234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5E269D08-8DFA-1F66-D099-5D60A5122705}"/>
                  </a:ext>
                </a:extLst>
              </p14:cNvPr>
              <p14:cNvContentPartPr/>
              <p14:nvPr/>
            </p14:nvContentPartPr>
            <p14:xfrm>
              <a:off x="8471402" y="3856500"/>
              <a:ext cx="669088" cy="144536"/>
            </p14:xfrm>
          </p:contentPart>
        </mc:Choice>
        <mc:Fallback xmlns="">
          <p:pic>
            <p:nvPicPr>
              <p:cNvPr id="6" name="Ink 5">
                <a:extLst>
                  <a:ext uri="{FF2B5EF4-FFF2-40B4-BE49-F238E27FC236}">
                    <a16:creationId xmlns:a16="http://schemas.microsoft.com/office/drawing/2014/main" id="{5E269D08-8DFA-1F66-D099-5D60A5122705}"/>
                  </a:ext>
                </a:extLst>
              </p:cNvPr>
              <p:cNvPicPr/>
              <p:nvPr/>
            </p:nvPicPr>
            <p:blipFill>
              <a:blip r:embed="rId13"/>
              <a:stretch>
                <a:fillRect/>
              </a:stretch>
            </p:blipFill>
            <p:spPr>
              <a:xfrm>
                <a:off x="8435410" y="3820546"/>
                <a:ext cx="740712" cy="21608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AEFF45BE-C595-5D7E-5F37-BBFB024A676A}"/>
                  </a:ext>
                </a:extLst>
              </p14:cNvPr>
              <p14:cNvContentPartPr/>
              <p14:nvPr/>
            </p14:nvContentPartPr>
            <p14:xfrm>
              <a:off x="7285341" y="4778120"/>
              <a:ext cx="1055600" cy="220052"/>
            </p14:xfrm>
          </p:contentPart>
        </mc:Choice>
        <mc:Fallback xmlns="">
          <p:pic>
            <p:nvPicPr>
              <p:cNvPr id="7" name="Ink 6">
                <a:extLst>
                  <a:ext uri="{FF2B5EF4-FFF2-40B4-BE49-F238E27FC236}">
                    <a16:creationId xmlns:a16="http://schemas.microsoft.com/office/drawing/2014/main" id="{AEFF45BE-C595-5D7E-5F37-BBFB024A676A}"/>
                  </a:ext>
                </a:extLst>
              </p:cNvPr>
              <p:cNvPicPr/>
              <p:nvPr/>
            </p:nvPicPr>
            <p:blipFill>
              <a:blip r:embed="rId15"/>
              <a:stretch>
                <a:fillRect/>
              </a:stretch>
            </p:blipFill>
            <p:spPr>
              <a:xfrm>
                <a:off x="7249351" y="4742164"/>
                <a:ext cx="1127221" cy="29160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CF6CD759-62A8-94F4-41CB-9DDA468A76B4}"/>
                  </a:ext>
                </a:extLst>
              </p14:cNvPr>
              <p14:cNvContentPartPr/>
              <p14:nvPr/>
            </p14:nvContentPartPr>
            <p14:xfrm>
              <a:off x="9101243" y="4805457"/>
              <a:ext cx="804963" cy="197045"/>
            </p14:xfrm>
          </p:contentPart>
        </mc:Choice>
        <mc:Fallback xmlns="">
          <p:pic>
            <p:nvPicPr>
              <p:cNvPr id="8" name="Ink 7">
                <a:extLst>
                  <a:ext uri="{FF2B5EF4-FFF2-40B4-BE49-F238E27FC236}">
                    <a16:creationId xmlns:a16="http://schemas.microsoft.com/office/drawing/2014/main" id="{CF6CD759-62A8-94F4-41CB-9DDA468A76B4}"/>
                  </a:ext>
                </a:extLst>
              </p:cNvPr>
              <p:cNvPicPr/>
              <p:nvPr/>
            </p:nvPicPr>
            <p:blipFill>
              <a:blip r:embed="rId17"/>
              <a:stretch>
                <a:fillRect/>
              </a:stretch>
            </p:blipFill>
            <p:spPr>
              <a:xfrm>
                <a:off x="9065243" y="4769434"/>
                <a:ext cx="876603" cy="268730"/>
              </a:xfrm>
              <a:prstGeom prst="rect">
                <a:avLst/>
              </a:prstGeom>
            </p:spPr>
          </p:pic>
        </mc:Fallback>
      </mc:AlternateContent>
      <p:sp>
        <p:nvSpPr>
          <p:cNvPr id="9" name="TextBox 8">
            <a:extLst>
              <a:ext uri="{FF2B5EF4-FFF2-40B4-BE49-F238E27FC236}">
                <a16:creationId xmlns:a16="http://schemas.microsoft.com/office/drawing/2014/main" id="{47EDD571-2467-8FFD-6CBF-81ACBA133423}"/>
              </a:ext>
            </a:extLst>
          </p:cNvPr>
          <p:cNvSpPr txBox="1"/>
          <p:nvPr/>
        </p:nvSpPr>
        <p:spPr>
          <a:xfrm>
            <a:off x="1947966" y="2311616"/>
            <a:ext cx="945303" cy="276999"/>
          </a:xfrm>
          <a:prstGeom prst="rect">
            <a:avLst/>
          </a:prstGeom>
          <a:noFill/>
        </p:spPr>
        <p:txBody>
          <a:bodyPr wrap="square" rtlCol="0">
            <a:spAutoFit/>
          </a:bodyPr>
          <a:lstStyle/>
          <a:p>
            <a:pPr defTabSz="342900">
              <a:spcAft>
                <a:spcPts val="600"/>
              </a:spcAft>
            </a:pPr>
            <a:r>
              <a:rPr lang="en-US" sz="1200" b="1" kern="1200">
                <a:solidFill>
                  <a:srgbClr val="4D593E"/>
                </a:solidFill>
                <a:latin typeface="+mn-lt"/>
                <a:ea typeface="+mn-ea"/>
                <a:cs typeface="+mn-cs"/>
              </a:rPr>
              <a:t>Users</a:t>
            </a:r>
            <a:endParaRPr lang="en-US" sz="1600" b="1">
              <a:solidFill>
                <a:schemeClr val="accent1">
                  <a:lumMod val="60000"/>
                  <a:lumOff val="40000"/>
                </a:schemeClr>
              </a:solidFill>
            </a:endParaRPr>
          </a:p>
        </p:txBody>
      </p:sp>
      <p:sp>
        <p:nvSpPr>
          <p:cNvPr id="10" name="TextBox 9">
            <a:extLst>
              <a:ext uri="{FF2B5EF4-FFF2-40B4-BE49-F238E27FC236}">
                <a16:creationId xmlns:a16="http://schemas.microsoft.com/office/drawing/2014/main" id="{84152515-1B1F-89D0-EE68-806C065FF05C}"/>
              </a:ext>
            </a:extLst>
          </p:cNvPr>
          <p:cNvSpPr txBox="1"/>
          <p:nvPr/>
        </p:nvSpPr>
        <p:spPr>
          <a:xfrm>
            <a:off x="4410885" y="2910017"/>
            <a:ext cx="945303" cy="276999"/>
          </a:xfrm>
          <a:prstGeom prst="rect">
            <a:avLst/>
          </a:prstGeom>
          <a:noFill/>
        </p:spPr>
        <p:txBody>
          <a:bodyPr wrap="square" rtlCol="0">
            <a:spAutoFit/>
          </a:bodyPr>
          <a:lstStyle/>
          <a:p>
            <a:pPr algn="ctr" defTabSz="342900">
              <a:spcAft>
                <a:spcPts val="600"/>
              </a:spcAft>
            </a:pPr>
            <a:r>
              <a:rPr lang="en-US" sz="1200" b="1" kern="1200">
                <a:solidFill>
                  <a:srgbClr val="4D593E"/>
                </a:solidFill>
                <a:latin typeface="+mn-lt"/>
                <a:ea typeface="+mn-ea"/>
                <a:cs typeface="+mn-cs"/>
              </a:rPr>
              <a:t>Frontend</a:t>
            </a:r>
            <a:endParaRPr lang="en-US" sz="1600" b="1">
              <a:solidFill>
                <a:schemeClr val="accent1">
                  <a:lumMod val="60000"/>
                  <a:lumOff val="40000"/>
                </a:schemeClr>
              </a:solidFill>
            </a:endParaRPr>
          </a:p>
        </p:txBody>
      </p:sp>
      <p:sp>
        <p:nvSpPr>
          <p:cNvPr id="11" name="TextBox 10">
            <a:extLst>
              <a:ext uri="{FF2B5EF4-FFF2-40B4-BE49-F238E27FC236}">
                <a16:creationId xmlns:a16="http://schemas.microsoft.com/office/drawing/2014/main" id="{E0C52E0A-9892-8B0A-250F-BD0E371124CF}"/>
              </a:ext>
            </a:extLst>
          </p:cNvPr>
          <p:cNvSpPr txBox="1"/>
          <p:nvPr/>
        </p:nvSpPr>
        <p:spPr>
          <a:xfrm>
            <a:off x="8181823" y="3776105"/>
            <a:ext cx="1055600" cy="261610"/>
          </a:xfrm>
          <a:prstGeom prst="rect">
            <a:avLst/>
          </a:prstGeom>
          <a:noFill/>
        </p:spPr>
        <p:txBody>
          <a:bodyPr wrap="square" rtlCol="0">
            <a:spAutoFit/>
          </a:bodyPr>
          <a:lstStyle/>
          <a:p>
            <a:pPr algn="ctr" defTabSz="342900">
              <a:spcAft>
                <a:spcPts val="600"/>
              </a:spcAft>
            </a:pPr>
            <a:r>
              <a:rPr lang="en-US" sz="1100" kern="1200">
                <a:solidFill>
                  <a:schemeClr val="tx1"/>
                </a:solidFill>
                <a:latin typeface="+mn-lt"/>
                <a:ea typeface="+mn-ea"/>
                <a:cs typeface="+mn-cs"/>
              </a:rPr>
              <a:t>Web Server</a:t>
            </a:r>
            <a:endParaRPr lang="en-US" sz="1400"/>
          </a:p>
        </p:txBody>
      </p:sp>
      <p:sp>
        <p:nvSpPr>
          <p:cNvPr id="12" name="TextBox 11">
            <a:extLst>
              <a:ext uri="{FF2B5EF4-FFF2-40B4-BE49-F238E27FC236}">
                <a16:creationId xmlns:a16="http://schemas.microsoft.com/office/drawing/2014/main" id="{DFE57707-EC40-5430-1B26-FE9AB884E12B}"/>
              </a:ext>
            </a:extLst>
          </p:cNvPr>
          <p:cNvSpPr txBox="1"/>
          <p:nvPr/>
        </p:nvSpPr>
        <p:spPr>
          <a:xfrm>
            <a:off x="7378434" y="4761236"/>
            <a:ext cx="1055600" cy="261610"/>
          </a:xfrm>
          <a:prstGeom prst="rect">
            <a:avLst/>
          </a:prstGeom>
          <a:noFill/>
        </p:spPr>
        <p:txBody>
          <a:bodyPr wrap="square" rtlCol="0">
            <a:spAutoFit/>
          </a:bodyPr>
          <a:lstStyle/>
          <a:p>
            <a:pPr algn="ctr" defTabSz="342900">
              <a:spcAft>
                <a:spcPts val="600"/>
              </a:spcAft>
            </a:pPr>
            <a:r>
              <a:rPr lang="en-US" sz="1100" kern="1200">
                <a:solidFill>
                  <a:schemeClr val="tx1"/>
                </a:solidFill>
                <a:latin typeface="+mn-lt"/>
                <a:ea typeface="+mn-ea"/>
                <a:cs typeface="+mn-cs"/>
              </a:rPr>
              <a:t>File System</a:t>
            </a:r>
            <a:endParaRPr lang="en-US" sz="1400"/>
          </a:p>
        </p:txBody>
      </p:sp>
      <p:sp>
        <p:nvSpPr>
          <p:cNvPr id="13" name="TextBox 12">
            <a:extLst>
              <a:ext uri="{FF2B5EF4-FFF2-40B4-BE49-F238E27FC236}">
                <a16:creationId xmlns:a16="http://schemas.microsoft.com/office/drawing/2014/main" id="{16A16743-F510-F452-07D3-416823DD4CF6}"/>
              </a:ext>
            </a:extLst>
          </p:cNvPr>
          <p:cNvSpPr txBox="1"/>
          <p:nvPr/>
        </p:nvSpPr>
        <p:spPr>
          <a:xfrm>
            <a:off x="9028297" y="4759276"/>
            <a:ext cx="1055600" cy="261610"/>
          </a:xfrm>
          <a:prstGeom prst="rect">
            <a:avLst/>
          </a:prstGeom>
          <a:noFill/>
        </p:spPr>
        <p:txBody>
          <a:bodyPr wrap="square" rtlCol="0">
            <a:spAutoFit/>
          </a:bodyPr>
          <a:lstStyle/>
          <a:p>
            <a:pPr algn="ctr" defTabSz="342900">
              <a:spcAft>
                <a:spcPts val="600"/>
              </a:spcAft>
            </a:pPr>
            <a:r>
              <a:rPr lang="en-US" sz="1100" kern="1200">
                <a:solidFill>
                  <a:schemeClr val="tx1"/>
                </a:solidFill>
                <a:latin typeface="+mn-lt"/>
                <a:ea typeface="+mn-ea"/>
                <a:cs typeface="+mn-cs"/>
              </a:rPr>
              <a:t>Database</a:t>
            </a:r>
            <a:endParaRPr lang="en-US" sz="1400"/>
          </a:p>
        </p:txBody>
      </p:sp>
      <p:sp>
        <p:nvSpPr>
          <p:cNvPr id="14" name="TextBox 13">
            <a:extLst>
              <a:ext uri="{FF2B5EF4-FFF2-40B4-BE49-F238E27FC236}">
                <a16:creationId xmlns:a16="http://schemas.microsoft.com/office/drawing/2014/main" id="{E78A957D-EA6C-33F6-BA3D-67B8161BD15B}"/>
              </a:ext>
            </a:extLst>
          </p:cNvPr>
          <p:cNvSpPr txBox="1"/>
          <p:nvPr/>
        </p:nvSpPr>
        <p:spPr>
          <a:xfrm>
            <a:off x="8246275" y="5274359"/>
            <a:ext cx="945303" cy="276999"/>
          </a:xfrm>
          <a:prstGeom prst="rect">
            <a:avLst/>
          </a:prstGeom>
          <a:noFill/>
        </p:spPr>
        <p:txBody>
          <a:bodyPr wrap="square" rtlCol="0">
            <a:spAutoFit/>
          </a:bodyPr>
          <a:lstStyle/>
          <a:p>
            <a:pPr algn="ctr" defTabSz="342900">
              <a:spcAft>
                <a:spcPts val="600"/>
              </a:spcAft>
            </a:pPr>
            <a:r>
              <a:rPr lang="en-US" sz="1200" kern="1200">
                <a:solidFill>
                  <a:srgbClr val="4D593E"/>
                </a:solidFill>
                <a:latin typeface="+mn-lt"/>
                <a:ea typeface="+mn-ea"/>
                <a:cs typeface="+mn-cs"/>
              </a:rPr>
              <a:t>Backend</a:t>
            </a:r>
            <a:endParaRPr lang="en-US" sz="1600">
              <a:solidFill>
                <a:schemeClr val="accent1">
                  <a:lumMod val="60000"/>
                  <a:lumOff val="40000"/>
                </a:schemeClr>
              </a:solidFill>
            </a:endParaRPr>
          </a:p>
        </p:txBody>
      </p:sp>
      <p:cxnSp>
        <p:nvCxnSpPr>
          <p:cNvPr id="16" name="Straight Arrow Connector 15">
            <a:extLst>
              <a:ext uri="{FF2B5EF4-FFF2-40B4-BE49-F238E27FC236}">
                <a16:creationId xmlns:a16="http://schemas.microsoft.com/office/drawing/2014/main" id="{8AD5D417-6C0A-321B-97E5-27E00E503AA1}"/>
              </a:ext>
            </a:extLst>
          </p:cNvPr>
          <p:cNvCxnSpPr/>
          <p:nvPr/>
        </p:nvCxnSpPr>
        <p:spPr>
          <a:xfrm>
            <a:off x="2719606" y="1522677"/>
            <a:ext cx="134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08CCE8-CAF1-D647-0962-EF34C55F7C47}"/>
              </a:ext>
            </a:extLst>
          </p:cNvPr>
          <p:cNvCxnSpPr>
            <a:endCxn id="2050" idx="3"/>
          </p:cNvCxnSpPr>
          <p:nvPr/>
        </p:nvCxnSpPr>
        <p:spPr>
          <a:xfrm flipH="1">
            <a:off x="2737509" y="1866424"/>
            <a:ext cx="134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A4206D2-3816-4A64-5A13-AC72C290DBE4}"/>
              </a:ext>
            </a:extLst>
          </p:cNvPr>
          <p:cNvCxnSpPr/>
          <p:nvPr/>
        </p:nvCxnSpPr>
        <p:spPr>
          <a:xfrm>
            <a:off x="5813326" y="1723196"/>
            <a:ext cx="134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76EE12-C48F-F11E-F6E1-5BE8A1CDE2DF}"/>
              </a:ext>
            </a:extLst>
          </p:cNvPr>
          <p:cNvCxnSpPr/>
          <p:nvPr/>
        </p:nvCxnSpPr>
        <p:spPr>
          <a:xfrm flipH="1">
            <a:off x="5813326" y="2045459"/>
            <a:ext cx="134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4D6AC684-68D0-A7FF-A643-3551D5378532}"/>
              </a:ext>
            </a:extLst>
          </p:cNvPr>
          <p:cNvSpPr/>
          <p:nvPr/>
        </p:nvSpPr>
        <p:spPr>
          <a:xfrm>
            <a:off x="2836575" y="1178932"/>
            <a:ext cx="1147161" cy="2995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spcAft>
                <a:spcPts val="600"/>
              </a:spcAft>
            </a:pPr>
            <a:r>
              <a:rPr lang="en-US" sz="1100" kern="1200">
                <a:solidFill>
                  <a:sysClr val="windowText" lastClr="000000"/>
                </a:solidFill>
                <a:latin typeface="+mn-lt"/>
                <a:ea typeface="+mn-ea"/>
                <a:cs typeface="+mn-cs"/>
              </a:rPr>
              <a:t>Upload Image</a:t>
            </a:r>
            <a:endParaRPr lang="en-US" sz="1400">
              <a:solidFill>
                <a:sysClr val="windowText" lastClr="000000"/>
              </a:solidFill>
            </a:endParaRPr>
          </a:p>
        </p:txBody>
      </p:sp>
      <p:sp>
        <p:nvSpPr>
          <p:cNvPr id="24" name="Rounded Rectangle 23">
            <a:extLst>
              <a:ext uri="{FF2B5EF4-FFF2-40B4-BE49-F238E27FC236}">
                <a16:creationId xmlns:a16="http://schemas.microsoft.com/office/drawing/2014/main" id="{5EDEBCEA-20AA-D0BA-4EA6-E70A1CC76316}"/>
              </a:ext>
            </a:extLst>
          </p:cNvPr>
          <p:cNvSpPr/>
          <p:nvPr/>
        </p:nvSpPr>
        <p:spPr>
          <a:xfrm>
            <a:off x="2790164" y="1939231"/>
            <a:ext cx="1217297" cy="2995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spcAft>
                <a:spcPts val="600"/>
              </a:spcAft>
            </a:pPr>
            <a:r>
              <a:rPr lang="en-US" sz="1100" kern="1200">
                <a:solidFill>
                  <a:sysClr val="windowText" lastClr="000000"/>
                </a:solidFill>
                <a:latin typeface="+mn-lt"/>
                <a:ea typeface="+mn-ea"/>
                <a:cs typeface="+mn-cs"/>
              </a:rPr>
              <a:t>Display Results</a:t>
            </a:r>
            <a:endParaRPr lang="en-US" sz="1400">
              <a:solidFill>
                <a:sysClr val="windowText" lastClr="000000"/>
              </a:solidFill>
            </a:endParaRPr>
          </a:p>
        </p:txBody>
      </p:sp>
      <p:sp>
        <p:nvSpPr>
          <p:cNvPr id="25" name="Rounded Rectangle 24">
            <a:extLst>
              <a:ext uri="{FF2B5EF4-FFF2-40B4-BE49-F238E27FC236}">
                <a16:creationId xmlns:a16="http://schemas.microsoft.com/office/drawing/2014/main" id="{2F2B2098-0582-756B-7041-3B0C42CB6609}"/>
              </a:ext>
            </a:extLst>
          </p:cNvPr>
          <p:cNvSpPr/>
          <p:nvPr/>
        </p:nvSpPr>
        <p:spPr>
          <a:xfrm>
            <a:off x="5993549" y="1372889"/>
            <a:ext cx="1147161" cy="2995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spcAft>
                <a:spcPts val="600"/>
              </a:spcAft>
            </a:pPr>
            <a:r>
              <a:rPr lang="en-US" sz="1100" kern="1200">
                <a:solidFill>
                  <a:sysClr val="windowText" lastClr="000000"/>
                </a:solidFill>
                <a:latin typeface="+mn-lt"/>
                <a:ea typeface="+mn-ea"/>
                <a:cs typeface="+mn-cs"/>
              </a:rPr>
              <a:t>Upload Image</a:t>
            </a:r>
            <a:endParaRPr lang="en-US" sz="1400">
              <a:solidFill>
                <a:sysClr val="windowText" lastClr="000000"/>
              </a:solidFill>
            </a:endParaRPr>
          </a:p>
        </p:txBody>
      </p:sp>
      <p:sp>
        <p:nvSpPr>
          <p:cNvPr id="26" name="Rounded Rectangle 25">
            <a:extLst>
              <a:ext uri="{FF2B5EF4-FFF2-40B4-BE49-F238E27FC236}">
                <a16:creationId xmlns:a16="http://schemas.microsoft.com/office/drawing/2014/main" id="{25FDA1A6-6905-7AFC-F7BB-63C8C85EC9EE}"/>
              </a:ext>
            </a:extLst>
          </p:cNvPr>
          <p:cNvSpPr/>
          <p:nvPr/>
        </p:nvSpPr>
        <p:spPr>
          <a:xfrm>
            <a:off x="5942370" y="2089020"/>
            <a:ext cx="1217297" cy="2995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spcAft>
                <a:spcPts val="600"/>
              </a:spcAft>
            </a:pPr>
            <a:r>
              <a:rPr lang="en-US" sz="1100" kern="1200">
                <a:solidFill>
                  <a:sysClr val="windowText" lastClr="000000"/>
                </a:solidFill>
                <a:latin typeface="+mn-lt"/>
                <a:ea typeface="+mn-ea"/>
                <a:cs typeface="+mn-cs"/>
              </a:rPr>
              <a:t>Display Results</a:t>
            </a:r>
            <a:endParaRPr lang="en-US" sz="1400">
              <a:solidFill>
                <a:sysClr val="windowText" lastClr="000000"/>
              </a:solidFill>
            </a:endParaRPr>
          </a:p>
        </p:txBody>
      </p:sp>
      <p:sp>
        <p:nvSpPr>
          <p:cNvPr id="28" name="TextBox 27">
            <a:extLst>
              <a:ext uri="{FF2B5EF4-FFF2-40B4-BE49-F238E27FC236}">
                <a16:creationId xmlns:a16="http://schemas.microsoft.com/office/drawing/2014/main" id="{E793859F-F8E2-9517-8BF7-CEFB66708C05}"/>
              </a:ext>
            </a:extLst>
          </p:cNvPr>
          <p:cNvSpPr txBox="1"/>
          <p:nvPr/>
        </p:nvSpPr>
        <p:spPr>
          <a:xfrm>
            <a:off x="720955" y="5429787"/>
            <a:ext cx="2938721" cy="300823"/>
          </a:xfrm>
          <a:prstGeom prst="rect">
            <a:avLst/>
          </a:prstGeom>
          <a:noFill/>
        </p:spPr>
        <p:txBody>
          <a:bodyPr wrap="square" rtlCol="0">
            <a:spAutoFit/>
          </a:bodyPr>
          <a:lstStyle/>
          <a:p>
            <a:pPr defTabSz="342900">
              <a:spcAft>
                <a:spcPts val="600"/>
              </a:spcAft>
            </a:pPr>
            <a:r>
              <a:rPr lang="en-US" sz="1500" b="1" kern="1200" dirty="0">
                <a:solidFill>
                  <a:srgbClr val="445C1B"/>
                </a:solidFill>
                <a:latin typeface="+mn-lt"/>
                <a:ea typeface="+mn-ea"/>
                <a:cs typeface="+mn-cs"/>
              </a:rPr>
              <a:t>Conceptual Architecture Diagram</a:t>
            </a:r>
            <a:endParaRPr lang="en-US" sz="2000" b="1" dirty="0">
              <a:solidFill>
                <a:schemeClr val="accent1">
                  <a:lumMod val="75000"/>
                </a:schemeClr>
              </a:solidFill>
            </a:endParaRPr>
          </a:p>
        </p:txBody>
      </p:sp>
      <p:sp>
        <p:nvSpPr>
          <p:cNvPr id="2" name="Slide Number Placeholder 1">
            <a:extLst>
              <a:ext uri="{FF2B5EF4-FFF2-40B4-BE49-F238E27FC236}">
                <a16:creationId xmlns:a16="http://schemas.microsoft.com/office/drawing/2014/main" id="{F03ABB3A-A798-CB07-5AB3-7A70163A325E}"/>
              </a:ext>
            </a:extLst>
          </p:cNvPr>
          <p:cNvSpPr>
            <a:spLocks noGrp="1"/>
          </p:cNvSpPr>
          <p:nvPr>
            <p:ph type="sldNum" sz="quarter" idx="12"/>
          </p:nvPr>
        </p:nvSpPr>
        <p:spPr/>
        <p:txBody>
          <a:bodyPr/>
          <a:lstStyle/>
          <a:p>
            <a:fld id="{FA4FCA09-A334-4A38-8A78-E51DCD588AB3}" type="slidenum">
              <a:rPr lang="en-US" smtClean="0"/>
              <a:t>20</a:t>
            </a:fld>
            <a:endParaRPr lang="en-US"/>
          </a:p>
        </p:txBody>
      </p:sp>
    </p:spTree>
    <p:extLst>
      <p:ext uri="{BB962C8B-B14F-4D97-AF65-F5344CB8AC3E}">
        <p14:creationId xmlns:p14="http://schemas.microsoft.com/office/powerpoint/2010/main" val="2429933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3" name="Picture 42">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45" name="Rectangle 44">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51" name="Rectangle 50">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Oval 3">
            <a:extLst>
              <a:ext uri="{FF2B5EF4-FFF2-40B4-BE49-F238E27FC236}">
                <a16:creationId xmlns:a16="http://schemas.microsoft.com/office/drawing/2014/main" id="{BE76A38B-6861-09DB-4FC3-6207010C7015}"/>
              </a:ext>
            </a:extLst>
          </p:cNvPr>
          <p:cNvSpPr/>
          <p:nvPr/>
        </p:nvSpPr>
        <p:spPr>
          <a:xfrm>
            <a:off x="6913175" y="609600"/>
            <a:ext cx="1374850" cy="38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56616">
              <a:spcAft>
                <a:spcPts val="600"/>
              </a:spcAft>
            </a:pPr>
            <a:r>
              <a:rPr lang="en-US" sz="1200" kern="1200">
                <a:solidFill>
                  <a:sysClr val="windowText" lastClr="000000"/>
                </a:solidFill>
                <a:latin typeface="+mn-lt"/>
                <a:ea typeface="+mn-ea"/>
                <a:cs typeface="+mn-cs"/>
              </a:rPr>
              <a:t>START</a:t>
            </a:r>
            <a:endParaRPr lang="en-US" sz="1400">
              <a:solidFill>
                <a:sysClr val="windowText" lastClr="000000"/>
              </a:solidFill>
            </a:endParaRPr>
          </a:p>
        </p:txBody>
      </p:sp>
      <p:sp>
        <p:nvSpPr>
          <p:cNvPr id="5" name="Parallelogram 4">
            <a:extLst>
              <a:ext uri="{FF2B5EF4-FFF2-40B4-BE49-F238E27FC236}">
                <a16:creationId xmlns:a16="http://schemas.microsoft.com/office/drawing/2014/main" id="{5D93C174-D579-5E7D-E988-87FDB0799F6B}"/>
              </a:ext>
            </a:extLst>
          </p:cNvPr>
          <p:cNvSpPr/>
          <p:nvPr/>
        </p:nvSpPr>
        <p:spPr>
          <a:xfrm>
            <a:off x="6365467" y="1157302"/>
            <a:ext cx="2514971" cy="346507"/>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56616">
              <a:spcAft>
                <a:spcPts val="600"/>
              </a:spcAft>
            </a:pPr>
            <a:r>
              <a:rPr lang="en-US" sz="1200" kern="1200">
                <a:solidFill>
                  <a:sysClr val="windowText" lastClr="000000"/>
                </a:solidFill>
                <a:latin typeface="+mn-lt"/>
                <a:ea typeface="+mn-ea"/>
                <a:cs typeface="+mn-cs"/>
              </a:rPr>
              <a:t>Upload Dataset with label</a:t>
            </a:r>
            <a:endParaRPr lang="en-US" sz="1400">
              <a:solidFill>
                <a:sysClr val="windowText" lastClr="000000"/>
              </a:solidFill>
            </a:endParaRPr>
          </a:p>
        </p:txBody>
      </p:sp>
      <p:sp>
        <p:nvSpPr>
          <p:cNvPr id="6" name="Rectangle 5">
            <a:extLst>
              <a:ext uri="{FF2B5EF4-FFF2-40B4-BE49-F238E27FC236}">
                <a16:creationId xmlns:a16="http://schemas.microsoft.com/office/drawing/2014/main" id="{7AB403DE-196C-1AC8-F5CA-2CE10A7A3C7A}"/>
              </a:ext>
            </a:extLst>
          </p:cNvPr>
          <p:cNvSpPr/>
          <p:nvPr/>
        </p:nvSpPr>
        <p:spPr>
          <a:xfrm>
            <a:off x="6365467" y="1671471"/>
            <a:ext cx="2514971" cy="391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56616">
              <a:spcAft>
                <a:spcPts val="600"/>
              </a:spcAft>
            </a:pPr>
            <a:r>
              <a:rPr lang="en-US" sz="1200" kern="1200">
                <a:solidFill>
                  <a:schemeClr val="tx1"/>
                </a:solidFill>
                <a:latin typeface="+mn-lt"/>
                <a:ea typeface="+mn-ea"/>
                <a:cs typeface="+mn-cs"/>
              </a:rPr>
              <a:t>Image Preprocessing</a:t>
            </a:r>
            <a:endParaRPr lang="en-US" sz="1400">
              <a:solidFill>
                <a:schemeClr val="tx1"/>
              </a:solidFill>
            </a:endParaRPr>
          </a:p>
        </p:txBody>
      </p:sp>
      <p:sp>
        <p:nvSpPr>
          <p:cNvPr id="7" name="Rectangle 6">
            <a:extLst>
              <a:ext uri="{FF2B5EF4-FFF2-40B4-BE49-F238E27FC236}">
                <a16:creationId xmlns:a16="http://schemas.microsoft.com/office/drawing/2014/main" id="{9B697512-0CFA-B0B0-B6A0-DE7AB50FCDAF}"/>
              </a:ext>
            </a:extLst>
          </p:cNvPr>
          <p:cNvSpPr/>
          <p:nvPr/>
        </p:nvSpPr>
        <p:spPr>
          <a:xfrm>
            <a:off x="6365467" y="2310457"/>
            <a:ext cx="2514971" cy="391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B31EEC36-328E-574B-881C-862597C4230A}"/>
              </a:ext>
            </a:extLst>
          </p:cNvPr>
          <p:cNvSpPr/>
          <p:nvPr/>
        </p:nvSpPr>
        <p:spPr>
          <a:xfrm>
            <a:off x="6341248" y="2928970"/>
            <a:ext cx="2514971" cy="391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881FE7CD-D0FA-7C44-3319-EEDEFD373437}"/>
              </a:ext>
            </a:extLst>
          </p:cNvPr>
          <p:cNvSpPr/>
          <p:nvPr/>
        </p:nvSpPr>
        <p:spPr>
          <a:xfrm>
            <a:off x="6365467" y="3499028"/>
            <a:ext cx="2514971" cy="391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F582F9A1-DECF-86C3-F272-00757A1D9937}"/>
              </a:ext>
            </a:extLst>
          </p:cNvPr>
          <p:cNvSpPr/>
          <p:nvPr/>
        </p:nvSpPr>
        <p:spPr>
          <a:xfrm>
            <a:off x="6365467" y="4138014"/>
            <a:ext cx="2514971" cy="391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Parallelogram 10">
            <a:extLst>
              <a:ext uri="{FF2B5EF4-FFF2-40B4-BE49-F238E27FC236}">
                <a16:creationId xmlns:a16="http://schemas.microsoft.com/office/drawing/2014/main" id="{542EC26E-EAE0-3811-2862-D467043D2488}"/>
              </a:ext>
            </a:extLst>
          </p:cNvPr>
          <p:cNvSpPr/>
          <p:nvPr/>
        </p:nvSpPr>
        <p:spPr>
          <a:xfrm>
            <a:off x="6365467" y="4737875"/>
            <a:ext cx="2514971" cy="346507"/>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56616">
              <a:spcAft>
                <a:spcPts val="600"/>
              </a:spcAft>
            </a:pPr>
            <a:r>
              <a:rPr lang="en-US" sz="1200" kern="1200">
                <a:solidFill>
                  <a:sysClr val="windowText" lastClr="000000"/>
                </a:solidFill>
                <a:latin typeface="+mn-lt"/>
                <a:ea typeface="+mn-ea"/>
                <a:cs typeface="+mn-cs"/>
              </a:rPr>
              <a:t>Display Result</a:t>
            </a:r>
            <a:endParaRPr lang="en-US" sz="1400">
              <a:solidFill>
                <a:sysClr val="windowText" lastClr="000000"/>
              </a:solidFill>
            </a:endParaRPr>
          </a:p>
        </p:txBody>
      </p:sp>
      <p:sp>
        <p:nvSpPr>
          <p:cNvPr id="12" name="Oval 11">
            <a:extLst>
              <a:ext uri="{FF2B5EF4-FFF2-40B4-BE49-F238E27FC236}">
                <a16:creationId xmlns:a16="http://schemas.microsoft.com/office/drawing/2014/main" id="{45940114-C942-32D9-4146-1020533358B6}"/>
              </a:ext>
            </a:extLst>
          </p:cNvPr>
          <p:cNvSpPr/>
          <p:nvPr/>
        </p:nvSpPr>
        <p:spPr>
          <a:xfrm>
            <a:off x="6831205" y="5214789"/>
            <a:ext cx="1374850" cy="38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56616">
              <a:spcAft>
                <a:spcPts val="600"/>
              </a:spcAft>
            </a:pPr>
            <a:r>
              <a:rPr lang="en-US" sz="1404" kern="1200">
                <a:solidFill>
                  <a:sysClr val="windowText" lastClr="000000"/>
                </a:solidFill>
                <a:latin typeface="+mn-lt"/>
                <a:ea typeface="+mn-ea"/>
                <a:cs typeface="+mn-cs"/>
              </a:rPr>
              <a:t>STOP</a:t>
            </a:r>
            <a:endParaRPr lang="en-US">
              <a:solidFill>
                <a:sysClr val="windowText" lastClr="000000"/>
              </a:solidFill>
            </a:endParaRPr>
          </a:p>
        </p:txBody>
      </p:sp>
      <p:cxnSp>
        <p:nvCxnSpPr>
          <p:cNvPr id="15" name="Straight Arrow Connector 14">
            <a:extLst>
              <a:ext uri="{FF2B5EF4-FFF2-40B4-BE49-F238E27FC236}">
                <a16:creationId xmlns:a16="http://schemas.microsoft.com/office/drawing/2014/main" id="{D244BE32-0EF7-0D28-05F1-72406601A4BF}"/>
              </a:ext>
            </a:extLst>
          </p:cNvPr>
          <p:cNvCxnSpPr>
            <a:stCxn id="4" idx="4"/>
            <a:endCxn id="5" idx="0"/>
          </p:cNvCxnSpPr>
          <p:nvPr/>
        </p:nvCxnSpPr>
        <p:spPr>
          <a:xfrm>
            <a:off x="7600600" y="989640"/>
            <a:ext cx="22352" cy="167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A9BBC1-59E7-B274-397D-FE4180408C74}"/>
              </a:ext>
            </a:extLst>
          </p:cNvPr>
          <p:cNvCxnSpPr>
            <a:stCxn id="5" idx="3"/>
            <a:endCxn id="6" idx="0"/>
          </p:cNvCxnSpPr>
          <p:nvPr/>
        </p:nvCxnSpPr>
        <p:spPr>
          <a:xfrm>
            <a:off x="7579639" y="1503810"/>
            <a:ext cx="43313" cy="167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AF0FAD-C548-3017-48B3-CEF0468C3D4F}"/>
              </a:ext>
            </a:extLst>
          </p:cNvPr>
          <p:cNvCxnSpPr>
            <a:stCxn id="6" idx="2"/>
            <a:endCxn id="7" idx="0"/>
          </p:cNvCxnSpPr>
          <p:nvPr/>
        </p:nvCxnSpPr>
        <p:spPr>
          <a:xfrm>
            <a:off x="7622952" y="2062689"/>
            <a:ext cx="0" cy="247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839583F-A199-EB9C-E545-D39B4B9E7554}"/>
              </a:ext>
            </a:extLst>
          </p:cNvPr>
          <p:cNvCxnSpPr>
            <a:stCxn id="7" idx="2"/>
            <a:endCxn id="8" idx="0"/>
          </p:cNvCxnSpPr>
          <p:nvPr/>
        </p:nvCxnSpPr>
        <p:spPr>
          <a:xfrm flipH="1">
            <a:off x="7598734" y="2701675"/>
            <a:ext cx="24218" cy="227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BA38A1-303C-D946-D744-E356BC6AE11E}"/>
              </a:ext>
            </a:extLst>
          </p:cNvPr>
          <p:cNvCxnSpPr>
            <a:stCxn id="8" idx="2"/>
            <a:endCxn id="9" idx="0"/>
          </p:cNvCxnSpPr>
          <p:nvPr/>
        </p:nvCxnSpPr>
        <p:spPr>
          <a:xfrm>
            <a:off x="7598734" y="3320188"/>
            <a:ext cx="24218" cy="17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CD51D81-0EEB-70C3-CF8D-270B295ED64A}"/>
              </a:ext>
            </a:extLst>
          </p:cNvPr>
          <p:cNvCxnSpPr>
            <a:stCxn id="9" idx="2"/>
            <a:endCxn id="10" idx="0"/>
          </p:cNvCxnSpPr>
          <p:nvPr/>
        </p:nvCxnSpPr>
        <p:spPr>
          <a:xfrm>
            <a:off x="7622952" y="3890246"/>
            <a:ext cx="0" cy="247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53E7339-1363-2E6D-956C-81D222FF7611}"/>
              </a:ext>
            </a:extLst>
          </p:cNvPr>
          <p:cNvCxnSpPr>
            <a:stCxn id="10" idx="2"/>
            <a:endCxn id="11" idx="0"/>
          </p:cNvCxnSpPr>
          <p:nvPr/>
        </p:nvCxnSpPr>
        <p:spPr>
          <a:xfrm>
            <a:off x="7622952" y="4529232"/>
            <a:ext cx="0" cy="208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DB7EEB0-8707-000C-190C-F2A1FC98C781}"/>
              </a:ext>
            </a:extLst>
          </p:cNvPr>
          <p:cNvCxnSpPr>
            <a:stCxn id="11" idx="4"/>
          </p:cNvCxnSpPr>
          <p:nvPr/>
        </p:nvCxnSpPr>
        <p:spPr>
          <a:xfrm>
            <a:off x="7622952" y="5084382"/>
            <a:ext cx="0" cy="130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F6FEC01-5F3E-C337-8591-0049A4D446FC}"/>
              </a:ext>
            </a:extLst>
          </p:cNvPr>
          <p:cNvSpPr txBox="1"/>
          <p:nvPr/>
        </p:nvSpPr>
        <p:spPr>
          <a:xfrm>
            <a:off x="6471672" y="2352026"/>
            <a:ext cx="2384548" cy="276999"/>
          </a:xfrm>
          <a:prstGeom prst="rect">
            <a:avLst/>
          </a:prstGeom>
          <a:noFill/>
        </p:spPr>
        <p:txBody>
          <a:bodyPr wrap="square" rtlCol="0">
            <a:spAutoFit/>
          </a:bodyPr>
          <a:lstStyle/>
          <a:p>
            <a:pPr defTabSz="356616">
              <a:spcAft>
                <a:spcPts val="600"/>
              </a:spcAft>
            </a:pPr>
            <a:r>
              <a:rPr lang="en-US" sz="1200" kern="1200">
                <a:solidFill>
                  <a:schemeClr val="tx1"/>
                </a:solidFill>
                <a:latin typeface="+mn-lt"/>
                <a:ea typeface="+mn-ea"/>
                <a:cs typeface="+mn-cs"/>
              </a:rPr>
              <a:t>Feature extraction using CNN</a:t>
            </a:r>
            <a:endParaRPr lang="en-US" sz="1400"/>
          </a:p>
        </p:txBody>
      </p:sp>
      <p:sp>
        <p:nvSpPr>
          <p:cNvPr id="33" name="TextBox 32">
            <a:extLst>
              <a:ext uri="{FF2B5EF4-FFF2-40B4-BE49-F238E27FC236}">
                <a16:creationId xmlns:a16="http://schemas.microsoft.com/office/drawing/2014/main" id="{6D614949-F259-DEE5-4823-320CAB5BD761}"/>
              </a:ext>
            </a:extLst>
          </p:cNvPr>
          <p:cNvSpPr txBox="1"/>
          <p:nvPr/>
        </p:nvSpPr>
        <p:spPr>
          <a:xfrm>
            <a:off x="6501478" y="2996606"/>
            <a:ext cx="2384548" cy="276999"/>
          </a:xfrm>
          <a:prstGeom prst="rect">
            <a:avLst/>
          </a:prstGeom>
          <a:noFill/>
        </p:spPr>
        <p:txBody>
          <a:bodyPr wrap="square" rtlCol="0">
            <a:spAutoFit/>
          </a:bodyPr>
          <a:lstStyle/>
          <a:p>
            <a:pPr algn="ctr" defTabSz="356616">
              <a:spcAft>
                <a:spcPts val="600"/>
              </a:spcAft>
            </a:pPr>
            <a:r>
              <a:rPr lang="en-US" sz="1200" kern="1200">
                <a:solidFill>
                  <a:schemeClr val="tx1"/>
                </a:solidFill>
                <a:latin typeface="+mn-lt"/>
                <a:ea typeface="+mn-ea"/>
                <a:cs typeface="+mn-cs"/>
              </a:rPr>
              <a:t>Train CNN</a:t>
            </a:r>
            <a:endParaRPr lang="en-US" sz="1400"/>
          </a:p>
        </p:txBody>
      </p:sp>
      <p:sp>
        <p:nvSpPr>
          <p:cNvPr id="34" name="TextBox 33">
            <a:extLst>
              <a:ext uri="{FF2B5EF4-FFF2-40B4-BE49-F238E27FC236}">
                <a16:creationId xmlns:a16="http://schemas.microsoft.com/office/drawing/2014/main" id="{0940C6A2-62BF-AEB0-FD72-518C10B49604}"/>
              </a:ext>
            </a:extLst>
          </p:cNvPr>
          <p:cNvSpPr txBox="1"/>
          <p:nvPr/>
        </p:nvSpPr>
        <p:spPr>
          <a:xfrm>
            <a:off x="6475394" y="3540589"/>
            <a:ext cx="2384548" cy="276999"/>
          </a:xfrm>
          <a:prstGeom prst="rect">
            <a:avLst/>
          </a:prstGeom>
          <a:noFill/>
        </p:spPr>
        <p:txBody>
          <a:bodyPr wrap="square" rtlCol="0">
            <a:spAutoFit/>
          </a:bodyPr>
          <a:lstStyle/>
          <a:p>
            <a:pPr algn="ctr" defTabSz="356616">
              <a:spcAft>
                <a:spcPts val="600"/>
              </a:spcAft>
            </a:pPr>
            <a:r>
              <a:rPr lang="en-US" sz="1200" kern="1200">
                <a:solidFill>
                  <a:schemeClr val="tx1"/>
                </a:solidFill>
                <a:latin typeface="+mn-lt"/>
                <a:ea typeface="+mn-ea"/>
                <a:cs typeface="+mn-cs"/>
              </a:rPr>
              <a:t>Input Test Image</a:t>
            </a:r>
            <a:endParaRPr lang="en-US" sz="1400"/>
          </a:p>
        </p:txBody>
      </p:sp>
      <p:sp>
        <p:nvSpPr>
          <p:cNvPr id="35" name="TextBox 34">
            <a:extLst>
              <a:ext uri="{FF2B5EF4-FFF2-40B4-BE49-F238E27FC236}">
                <a16:creationId xmlns:a16="http://schemas.microsoft.com/office/drawing/2014/main" id="{5D2935F6-C7FE-A0C9-9647-17D55CAA6077}"/>
              </a:ext>
            </a:extLst>
          </p:cNvPr>
          <p:cNvSpPr txBox="1"/>
          <p:nvPr/>
        </p:nvSpPr>
        <p:spPr>
          <a:xfrm>
            <a:off x="6326357" y="4195579"/>
            <a:ext cx="2384548" cy="276999"/>
          </a:xfrm>
          <a:prstGeom prst="rect">
            <a:avLst/>
          </a:prstGeom>
          <a:noFill/>
        </p:spPr>
        <p:txBody>
          <a:bodyPr wrap="square" rtlCol="0">
            <a:spAutoFit/>
          </a:bodyPr>
          <a:lstStyle/>
          <a:p>
            <a:pPr algn="ctr" defTabSz="356616">
              <a:spcAft>
                <a:spcPts val="600"/>
              </a:spcAft>
            </a:pPr>
            <a:r>
              <a:rPr lang="en-US" sz="1200" kern="1200">
                <a:solidFill>
                  <a:schemeClr val="tx1"/>
                </a:solidFill>
                <a:latin typeface="+mn-lt"/>
                <a:ea typeface="+mn-ea"/>
                <a:cs typeface="+mn-cs"/>
              </a:rPr>
              <a:t>Classify Test Image</a:t>
            </a:r>
            <a:endParaRPr lang="en-US" sz="1400"/>
          </a:p>
        </p:txBody>
      </p:sp>
      <p:sp>
        <p:nvSpPr>
          <p:cNvPr id="36" name="TextBox 35">
            <a:extLst>
              <a:ext uri="{FF2B5EF4-FFF2-40B4-BE49-F238E27FC236}">
                <a16:creationId xmlns:a16="http://schemas.microsoft.com/office/drawing/2014/main" id="{5F9230D8-93EF-09A4-5B73-D1770CF47EE7}"/>
              </a:ext>
            </a:extLst>
          </p:cNvPr>
          <p:cNvSpPr txBox="1"/>
          <p:nvPr/>
        </p:nvSpPr>
        <p:spPr>
          <a:xfrm>
            <a:off x="3302794" y="5404622"/>
            <a:ext cx="3913975" cy="361178"/>
          </a:xfrm>
          <a:prstGeom prst="rect">
            <a:avLst/>
          </a:prstGeom>
          <a:noFill/>
        </p:spPr>
        <p:txBody>
          <a:bodyPr wrap="square" rtlCol="0">
            <a:spAutoFit/>
          </a:bodyPr>
          <a:lstStyle/>
          <a:p>
            <a:pPr algn="ctr" defTabSz="356616">
              <a:spcAft>
                <a:spcPts val="600"/>
              </a:spcAft>
            </a:pPr>
            <a:r>
              <a:rPr lang="en-US" sz="1872" kern="1200">
                <a:solidFill>
                  <a:schemeClr val="tx1"/>
                </a:solidFill>
                <a:latin typeface="+mn-lt"/>
                <a:ea typeface="+mn-ea"/>
                <a:cs typeface="+mn-cs"/>
              </a:rPr>
              <a:t>Flow-chart Diagram</a:t>
            </a:r>
            <a:endParaRPr lang="en-US" sz="2400"/>
          </a:p>
        </p:txBody>
      </p:sp>
      <p:sp>
        <p:nvSpPr>
          <p:cNvPr id="2" name="Slide Number Placeholder 1">
            <a:extLst>
              <a:ext uri="{FF2B5EF4-FFF2-40B4-BE49-F238E27FC236}">
                <a16:creationId xmlns:a16="http://schemas.microsoft.com/office/drawing/2014/main" id="{419EC838-CC95-B50B-D22B-36B326B09D21}"/>
              </a:ext>
            </a:extLst>
          </p:cNvPr>
          <p:cNvSpPr>
            <a:spLocks noGrp="1"/>
          </p:cNvSpPr>
          <p:nvPr>
            <p:ph type="sldNum" sz="quarter" idx="12"/>
          </p:nvPr>
        </p:nvSpPr>
        <p:spPr/>
        <p:txBody>
          <a:bodyPr/>
          <a:lstStyle/>
          <a:p>
            <a:fld id="{FA4FCA09-A334-4A38-8A78-E51DCD588AB3}" type="slidenum">
              <a:rPr lang="en-US" smtClean="0"/>
              <a:t>21</a:t>
            </a:fld>
            <a:endParaRPr lang="en-US"/>
          </a:p>
        </p:txBody>
      </p:sp>
    </p:spTree>
    <p:extLst>
      <p:ext uri="{BB962C8B-B14F-4D97-AF65-F5344CB8AC3E}">
        <p14:creationId xmlns:p14="http://schemas.microsoft.com/office/powerpoint/2010/main" val="3946381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2" name="Picture 51">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54" name="Rectangle 53">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6" name="Rectangle 55">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60" name="Rectangle 59">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B96957C6-9F8B-3D45-2327-81C59D63177C}"/>
              </a:ext>
            </a:extLst>
          </p:cNvPr>
          <p:cNvCxnSpPr>
            <a:stCxn id="14" idx="3"/>
          </p:cNvCxnSpPr>
          <p:nvPr/>
        </p:nvCxnSpPr>
        <p:spPr>
          <a:xfrm flipV="1">
            <a:off x="3060159" y="3942235"/>
            <a:ext cx="2265495" cy="21309"/>
          </a:xfrm>
          <a:prstGeom prst="line">
            <a:avLst/>
          </a:prstGeom>
        </p:spPr>
        <p:style>
          <a:lnRef idx="1">
            <a:schemeClr val="accent1"/>
          </a:lnRef>
          <a:fillRef idx="0">
            <a:schemeClr val="accent1"/>
          </a:fillRef>
          <a:effectRef idx="0">
            <a:schemeClr val="accent1"/>
          </a:effectRef>
          <a:fontRef idx="minor">
            <a:schemeClr val="tx1"/>
          </a:fontRef>
        </p:style>
      </p:cxnSp>
      <p:pic>
        <p:nvPicPr>
          <p:cNvPr id="5" name="Graphic 4" descr="Database">
            <a:extLst>
              <a:ext uri="{FF2B5EF4-FFF2-40B4-BE49-F238E27FC236}">
                <a16:creationId xmlns:a16="http://schemas.microsoft.com/office/drawing/2014/main" id="{7B7A71C5-F367-A891-3AF5-3FD1D4FB53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5305" y="1021780"/>
            <a:ext cx="763785" cy="763784"/>
          </a:xfrm>
          <a:prstGeom prst="rect">
            <a:avLst/>
          </a:prstGeom>
        </p:spPr>
      </p:pic>
      <p:sp>
        <p:nvSpPr>
          <p:cNvPr id="6" name="Oval 5">
            <a:extLst>
              <a:ext uri="{FF2B5EF4-FFF2-40B4-BE49-F238E27FC236}">
                <a16:creationId xmlns:a16="http://schemas.microsoft.com/office/drawing/2014/main" id="{B75A0695-E630-35E4-259F-23F341CA9D98}"/>
              </a:ext>
            </a:extLst>
          </p:cNvPr>
          <p:cNvSpPr/>
          <p:nvPr/>
        </p:nvSpPr>
        <p:spPr>
          <a:xfrm>
            <a:off x="3060159" y="735360"/>
            <a:ext cx="1551437" cy="139629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287DDAD6-963A-E1CD-7307-B0BB22AA5FC9}"/>
              </a:ext>
            </a:extLst>
          </p:cNvPr>
          <p:cNvSpPr/>
          <p:nvPr/>
        </p:nvSpPr>
        <p:spPr>
          <a:xfrm>
            <a:off x="6087451" y="735361"/>
            <a:ext cx="1424142" cy="139629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D3473E9D-0D66-00E9-53B2-B98324D583C1}"/>
              </a:ext>
            </a:extLst>
          </p:cNvPr>
          <p:cNvSpPr/>
          <p:nvPr/>
        </p:nvSpPr>
        <p:spPr>
          <a:xfrm>
            <a:off x="8611519" y="705524"/>
            <a:ext cx="1424142" cy="139629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934EEF3C-74E5-1249-27B8-85DD1E3D6A29}"/>
              </a:ext>
            </a:extLst>
          </p:cNvPr>
          <p:cNvSpPr/>
          <p:nvPr/>
        </p:nvSpPr>
        <p:spPr>
          <a:xfrm>
            <a:off x="8611519" y="3438442"/>
            <a:ext cx="1424142" cy="139629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Oval 12">
            <a:extLst>
              <a:ext uri="{FF2B5EF4-FFF2-40B4-BE49-F238E27FC236}">
                <a16:creationId xmlns:a16="http://schemas.microsoft.com/office/drawing/2014/main" id="{8AD7D82E-790C-861A-91EF-FBBEA5489DEF}"/>
              </a:ext>
            </a:extLst>
          </p:cNvPr>
          <p:cNvSpPr/>
          <p:nvPr/>
        </p:nvSpPr>
        <p:spPr>
          <a:xfrm>
            <a:off x="5325654" y="3338989"/>
            <a:ext cx="1424142" cy="139629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ounded Rectangle 13">
            <a:extLst>
              <a:ext uri="{FF2B5EF4-FFF2-40B4-BE49-F238E27FC236}">
                <a16:creationId xmlns:a16="http://schemas.microsoft.com/office/drawing/2014/main" id="{3FDB41E0-10B2-7B17-9B0F-FDC414C40F49}"/>
              </a:ext>
            </a:extLst>
          </p:cNvPr>
          <p:cNvSpPr/>
          <p:nvPr/>
        </p:nvSpPr>
        <p:spPr>
          <a:xfrm>
            <a:off x="2039788" y="3539882"/>
            <a:ext cx="1020371" cy="84732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79476">
              <a:spcAft>
                <a:spcPts val="600"/>
              </a:spcAft>
            </a:pPr>
            <a:r>
              <a:rPr lang="en-US" sz="1100" kern="1200">
                <a:solidFill>
                  <a:schemeClr val="tx1"/>
                </a:solidFill>
                <a:latin typeface="+mn-lt"/>
                <a:ea typeface="+mn-ea"/>
                <a:cs typeface="+mn-cs"/>
              </a:rPr>
              <a:t>User</a:t>
            </a:r>
            <a:endParaRPr lang="en-US" sz="1200">
              <a:solidFill>
                <a:schemeClr val="tx1"/>
              </a:solidFill>
            </a:endParaRPr>
          </a:p>
        </p:txBody>
      </p:sp>
      <p:sp>
        <p:nvSpPr>
          <p:cNvPr id="15" name="TextBox 14">
            <a:extLst>
              <a:ext uri="{FF2B5EF4-FFF2-40B4-BE49-F238E27FC236}">
                <a16:creationId xmlns:a16="http://schemas.microsoft.com/office/drawing/2014/main" id="{DE8446BA-1A73-3819-7970-3C5CD3951372}"/>
              </a:ext>
            </a:extLst>
          </p:cNvPr>
          <p:cNvSpPr txBox="1"/>
          <p:nvPr/>
        </p:nvSpPr>
        <p:spPr>
          <a:xfrm>
            <a:off x="3144689" y="1047886"/>
            <a:ext cx="1595200" cy="600164"/>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Pre-processing and image-frame conversion</a:t>
            </a:r>
            <a:endParaRPr lang="en-US" sz="1200"/>
          </a:p>
        </p:txBody>
      </p:sp>
      <p:sp>
        <p:nvSpPr>
          <p:cNvPr id="16" name="TextBox 15">
            <a:extLst>
              <a:ext uri="{FF2B5EF4-FFF2-40B4-BE49-F238E27FC236}">
                <a16:creationId xmlns:a16="http://schemas.microsoft.com/office/drawing/2014/main" id="{2C9D6FE6-4FED-5C0A-4D00-8F0877562320}"/>
              </a:ext>
            </a:extLst>
          </p:cNvPr>
          <p:cNvSpPr txBox="1"/>
          <p:nvPr/>
        </p:nvSpPr>
        <p:spPr>
          <a:xfrm>
            <a:off x="6272432" y="1047886"/>
            <a:ext cx="1239161" cy="600164"/>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Image preparation for training</a:t>
            </a:r>
            <a:endParaRPr lang="en-US" sz="1200"/>
          </a:p>
        </p:txBody>
      </p:sp>
      <p:sp>
        <p:nvSpPr>
          <p:cNvPr id="17" name="TextBox 16">
            <a:extLst>
              <a:ext uri="{FF2B5EF4-FFF2-40B4-BE49-F238E27FC236}">
                <a16:creationId xmlns:a16="http://schemas.microsoft.com/office/drawing/2014/main" id="{0E22B642-C79B-B6EC-2C85-EC034DDDF0F3}"/>
              </a:ext>
            </a:extLst>
          </p:cNvPr>
          <p:cNvSpPr txBox="1"/>
          <p:nvPr/>
        </p:nvSpPr>
        <p:spPr>
          <a:xfrm>
            <a:off x="8859156" y="1014320"/>
            <a:ext cx="1096946" cy="430887"/>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Construct and train model</a:t>
            </a:r>
            <a:endParaRPr lang="en-US" sz="1200"/>
          </a:p>
        </p:txBody>
      </p:sp>
      <p:sp>
        <p:nvSpPr>
          <p:cNvPr id="18" name="TextBox 17">
            <a:extLst>
              <a:ext uri="{FF2B5EF4-FFF2-40B4-BE49-F238E27FC236}">
                <a16:creationId xmlns:a16="http://schemas.microsoft.com/office/drawing/2014/main" id="{4972A139-6DD0-3EEE-FDBD-8473518E9D68}"/>
              </a:ext>
            </a:extLst>
          </p:cNvPr>
          <p:cNvSpPr txBox="1"/>
          <p:nvPr/>
        </p:nvSpPr>
        <p:spPr>
          <a:xfrm>
            <a:off x="5467870" y="3539882"/>
            <a:ext cx="1424142" cy="600164"/>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Pre-processing and video-frame conversion</a:t>
            </a:r>
            <a:endParaRPr lang="en-US" sz="1200"/>
          </a:p>
        </p:txBody>
      </p:sp>
      <p:sp>
        <p:nvSpPr>
          <p:cNvPr id="19" name="TextBox 18">
            <a:extLst>
              <a:ext uri="{FF2B5EF4-FFF2-40B4-BE49-F238E27FC236}">
                <a16:creationId xmlns:a16="http://schemas.microsoft.com/office/drawing/2014/main" id="{46B4F886-2FBB-8979-72BA-B50B951A2E91}"/>
              </a:ext>
            </a:extLst>
          </p:cNvPr>
          <p:cNvSpPr txBox="1"/>
          <p:nvPr/>
        </p:nvSpPr>
        <p:spPr>
          <a:xfrm>
            <a:off x="8753736" y="3847334"/>
            <a:ext cx="1424142" cy="430887"/>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Trained and saved model</a:t>
            </a:r>
            <a:endParaRPr lang="en-US" sz="1200"/>
          </a:p>
        </p:txBody>
      </p:sp>
      <p:sp>
        <p:nvSpPr>
          <p:cNvPr id="20" name="Rectangle 19">
            <a:extLst>
              <a:ext uri="{FF2B5EF4-FFF2-40B4-BE49-F238E27FC236}">
                <a16:creationId xmlns:a16="http://schemas.microsoft.com/office/drawing/2014/main" id="{E6CDA737-CACA-725B-D570-0FCB634B1867}"/>
              </a:ext>
            </a:extLst>
          </p:cNvPr>
          <p:cNvSpPr/>
          <p:nvPr/>
        </p:nvSpPr>
        <p:spPr>
          <a:xfrm>
            <a:off x="3678744" y="3847334"/>
            <a:ext cx="1061143" cy="1898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TextBox 20">
            <a:extLst>
              <a:ext uri="{FF2B5EF4-FFF2-40B4-BE49-F238E27FC236}">
                <a16:creationId xmlns:a16="http://schemas.microsoft.com/office/drawing/2014/main" id="{A9B3660C-0D6D-89A3-6091-2D2EA8F119D4}"/>
              </a:ext>
            </a:extLst>
          </p:cNvPr>
          <p:cNvSpPr txBox="1"/>
          <p:nvPr/>
        </p:nvSpPr>
        <p:spPr>
          <a:xfrm>
            <a:off x="3706590" y="3805017"/>
            <a:ext cx="1148663" cy="261610"/>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Test Image</a:t>
            </a:r>
            <a:endParaRPr lang="en-US" sz="1200"/>
          </a:p>
        </p:txBody>
      </p:sp>
      <p:cxnSp>
        <p:nvCxnSpPr>
          <p:cNvPr id="23" name="Straight Arrow Connector 22">
            <a:extLst>
              <a:ext uri="{FF2B5EF4-FFF2-40B4-BE49-F238E27FC236}">
                <a16:creationId xmlns:a16="http://schemas.microsoft.com/office/drawing/2014/main" id="{80BD0858-DE95-469A-BF29-CAFC9CD4223F}"/>
              </a:ext>
            </a:extLst>
          </p:cNvPr>
          <p:cNvCxnSpPr>
            <a:endCxn id="6" idx="2"/>
          </p:cNvCxnSpPr>
          <p:nvPr/>
        </p:nvCxnSpPr>
        <p:spPr>
          <a:xfrm>
            <a:off x="2529090" y="1433507"/>
            <a:ext cx="531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4301E9A-77C8-C247-FDFC-91DDC5FFDFC9}"/>
              </a:ext>
            </a:extLst>
          </p:cNvPr>
          <p:cNvCxnSpPr>
            <a:endCxn id="10" idx="2"/>
          </p:cNvCxnSpPr>
          <p:nvPr/>
        </p:nvCxnSpPr>
        <p:spPr>
          <a:xfrm>
            <a:off x="4611596" y="1399942"/>
            <a:ext cx="1475855" cy="33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D6A3529-843E-9653-500C-575FF81030F5}"/>
              </a:ext>
            </a:extLst>
          </p:cNvPr>
          <p:cNvCxnSpPr>
            <a:stCxn id="16" idx="3"/>
            <a:endCxn id="11" idx="2"/>
          </p:cNvCxnSpPr>
          <p:nvPr/>
        </p:nvCxnSpPr>
        <p:spPr>
          <a:xfrm>
            <a:off x="7511593" y="1347968"/>
            <a:ext cx="1099926" cy="5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A520F3-7F78-BD15-F418-DE6F5095F37A}"/>
              </a:ext>
            </a:extLst>
          </p:cNvPr>
          <p:cNvCxnSpPr>
            <a:stCxn id="11" idx="4"/>
            <a:endCxn id="12" idx="0"/>
          </p:cNvCxnSpPr>
          <p:nvPr/>
        </p:nvCxnSpPr>
        <p:spPr>
          <a:xfrm>
            <a:off x="9323590" y="2101817"/>
            <a:ext cx="0" cy="1336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8A29150-A30C-7223-67C4-15759F482D22}"/>
              </a:ext>
            </a:extLst>
          </p:cNvPr>
          <p:cNvCxnSpPr>
            <a:cxnSpLocks/>
            <a:endCxn id="12" idx="2"/>
          </p:cNvCxnSpPr>
          <p:nvPr/>
        </p:nvCxnSpPr>
        <p:spPr>
          <a:xfrm>
            <a:off x="6749796" y="4136589"/>
            <a:ext cx="1861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E7397D01-C3C9-A0C2-0C49-8B4C1C734929}"/>
              </a:ext>
            </a:extLst>
          </p:cNvPr>
          <p:cNvCxnSpPr>
            <a:stCxn id="12" idx="4"/>
            <a:endCxn id="14" idx="2"/>
          </p:cNvCxnSpPr>
          <p:nvPr/>
        </p:nvCxnSpPr>
        <p:spPr>
          <a:xfrm rot="5400000" flipH="1">
            <a:off x="5713017" y="1224162"/>
            <a:ext cx="447531" cy="6773617"/>
          </a:xfrm>
          <a:prstGeom prst="bentConnector3">
            <a:avLst>
              <a:gd name="adj1" fmla="val -42667"/>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CD89600-8C5D-8834-39D1-40BE6583FBBC}"/>
              </a:ext>
            </a:extLst>
          </p:cNvPr>
          <p:cNvSpPr txBox="1"/>
          <p:nvPr/>
        </p:nvSpPr>
        <p:spPr>
          <a:xfrm>
            <a:off x="2381903" y="942219"/>
            <a:ext cx="1099926" cy="430887"/>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Labeled Images</a:t>
            </a:r>
            <a:endParaRPr lang="en-US" sz="1200"/>
          </a:p>
        </p:txBody>
      </p:sp>
      <p:sp>
        <p:nvSpPr>
          <p:cNvPr id="38" name="TextBox 37">
            <a:extLst>
              <a:ext uri="{FF2B5EF4-FFF2-40B4-BE49-F238E27FC236}">
                <a16:creationId xmlns:a16="http://schemas.microsoft.com/office/drawing/2014/main" id="{5C83C295-9806-2C46-DF88-7CC133736115}"/>
              </a:ext>
            </a:extLst>
          </p:cNvPr>
          <p:cNvSpPr txBox="1"/>
          <p:nvPr/>
        </p:nvSpPr>
        <p:spPr>
          <a:xfrm>
            <a:off x="4750831" y="938735"/>
            <a:ext cx="1099926" cy="430887"/>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Processed frames</a:t>
            </a:r>
            <a:endParaRPr lang="en-US" sz="1200"/>
          </a:p>
        </p:txBody>
      </p:sp>
      <p:sp>
        <p:nvSpPr>
          <p:cNvPr id="39" name="TextBox 38">
            <a:extLst>
              <a:ext uri="{FF2B5EF4-FFF2-40B4-BE49-F238E27FC236}">
                <a16:creationId xmlns:a16="http://schemas.microsoft.com/office/drawing/2014/main" id="{3D601CD1-3354-C27C-8548-97C120C782BE}"/>
              </a:ext>
            </a:extLst>
          </p:cNvPr>
          <p:cNvSpPr txBox="1"/>
          <p:nvPr/>
        </p:nvSpPr>
        <p:spPr>
          <a:xfrm>
            <a:off x="7555353" y="735360"/>
            <a:ext cx="1099926" cy="600164"/>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Training images with label</a:t>
            </a:r>
            <a:endParaRPr lang="en-US" sz="1200"/>
          </a:p>
        </p:txBody>
      </p:sp>
      <p:sp>
        <p:nvSpPr>
          <p:cNvPr id="40" name="TextBox 39">
            <a:extLst>
              <a:ext uri="{FF2B5EF4-FFF2-40B4-BE49-F238E27FC236}">
                <a16:creationId xmlns:a16="http://schemas.microsoft.com/office/drawing/2014/main" id="{7340E951-9282-FF09-78C3-34B343E1C18E}"/>
              </a:ext>
            </a:extLst>
          </p:cNvPr>
          <p:cNvSpPr txBox="1"/>
          <p:nvPr/>
        </p:nvSpPr>
        <p:spPr>
          <a:xfrm>
            <a:off x="9323590" y="2350946"/>
            <a:ext cx="1099926" cy="261610"/>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Model Graph</a:t>
            </a:r>
            <a:endParaRPr lang="en-US" sz="1200"/>
          </a:p>
        </p:txBody>
      </p:sp>
      <p:sp>
        <p:nvSpPr>
          <p:cNvPr id="41" name="TextBox 40">
            <a:extLst>
              <a:ext uri="{FF2B5EF4-FFF2-40B4-BE49-F238E27FC236}">
                <a16:creationId xmlns:a16="http://schemas.microsoft.com/office/drawing/2014/main" id="{C416FFF3-6920-248E-5C42-D4D08EE036E0}"/>
              </a:ext>
            </a:extLst>
          </p:cNvPr>
          <p:cNvSpPr txBox="1"/>
          <p:nvPr/>
        </p:nvSpPr>
        <p:spPr>
          <a:xfrm>
            <a:off x="7280862" y="3625062"/>
            <a:ext cx="1099926" cy="261610"/>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Test Image</a:t>
            </a:r>
            <a:endParaRPr lang="en-US" sz="1200"/>
          </a:p>
        </p:txBody>
      </p:sp>
      <p:sp>
        <p:nvSpPr>
          <p:cNvPr id="44" name="Rectangle 43">
            <a:extLst>
              <a:ext uri="{FF2B5EF4-FFF2-40B4-BE49-F238E27FC236}">
                <a16:creationId xmlns:a16="http://schemas.microsoft.com/office/drawing/2014/main" id="{952DFDAE-FC6F-3A7E-24B0-FCEDD3ECA41D}"/>
              </a:ext>
            </a:extLst>
          </p:cNvPr>
          <p:cNvSpPr/>
          <p:nvPr/>
        </p:nvSpPr>
        <p:spPr>
          <a:xfrm>
            <a:off x="1920447" y="4539577"/>
            <a:ext cx="1323204" cy="3794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79476">
              <a:spcAft>
                <a:spcPts val="600"/>
              </a:spcAft>
            </a:pPr>
            <a:r>
              <a:rPr lang="en-US" sz="1100" kern="1200">
                <a:solidFill>
                  <a:schemeClr val="tx1"/>
                </a:solidFill>
                <a:latin typeface="+mn-lt"/>
                <a:ea typeface="+mn-ea"/>
                <a:cs typeface="+mn-cs"/>
              </a:rPr>
              <a:t>Predicted label</a:t>
            </a:r>
            <a:endParaRPr lang="en-US" sz="1200">
              <a:solidFill>
                <a:schemeClr val="tx1"/>
              </a:solidFill>
            </a:endParaRPr>
          </a:p>
        </p:txBody>
      </p:sp>
      <p:sp>
        <p:nvSpPr>
          <p:cNvPr id="45" name="TextBox 44">
            <a:extLst>
              <a:ext uri="{FF2B5EF4-FFF2-40B4-BE49-F238E27FC236}">
                <a16:creationId xmlns:a16="http://schemas.microsoft.com/office/drawing/2014/main" id="{3D672CBB-4B1D-282C-FCB1-6F91BDCC4006}"/>
              </a:ext>
            </a:extLst>
          </p:cNvPr>
          <p:cNvSpPr txBox="1"/>
          <p:nvPr/>
        </p:nvSpPr>
        <p:spPr>
          <a:xfrm>
            <a:off x="2800381" y="5284254"/>
            <a:ext cx="5030443" cy="385622"/>
          </a:xfrm>
          <a:prstGeom prst="rect">
            <a:avLst/>
          </a:prstGeom>
          <a:noFill/>
        </p:spPr>
        <p:txBody>
          <a:bodyPr wrap="square" rtlCol="0">
            <a:spAutoFit/>
          </a:bodyPr>
          <a:lstStyle/>
          <a:p>
            <a:pPr algn="ctr" defTabSz="379476">
              <a:spcAft>
                <a:spcPts val="600"/>
              </a:spcAft>
            </a:pPr>
            <a:r>
              <a:rPr lang="en-US" sz="1992" kern="1200">
                <a:solidFill>
                  <a:schemeClr val="tx1"/>
                </a:solidFill>
                <a:latin typeface="+mn-lt"/>
                <a:ea typeface="+mn-ea"/>
                <a:cs typeface="+mn-cs"/>
              </a:rPr>
              <a:t>Dataflow Diagram</a:t>
            </a:r>
            <a:endParaRPr lang="en-US" sz="2400"/>
          </a:p>
        </p:txBody>
      </p:sp>
      <p:sp>
        <p:nvSpPr>
          <p:cNvPr id="2" name="Slide Number Placeholder 1">
            <a:extLst>
              <a:ext uri="{FF2B5EF4-FFF2-40B4-BE49-F238E27FC236}">
                <a16:creationId xmlns:a16="http://schemas.microsoft.com/office/drawing/2014/main" id="{71D08577-423B-AEEC-7687-CED912C46985}"/>
              </a:ext>
            </a:extLst>
          </p:cNvPr>
          <p:cNvSpPr>
            <a:spLocks noGrp="1"/>
          </p:cNvSpPr>
          <p:nvPr>
            <p:ph type="sldNum" sz="quarter" idx="12"/>
          </p:nvPr>
        </p:nvSpPr>
        <p:spPr/>
        <p:txBody>
          <a:bodyPr/>
          <a:lstStyle/>
          <a:p>
            <a:fld id="{FA4FCA09-A334-4A38-8A78-E51DCD588AB3}" type="slidenum">
              <a:rPr lang="en-US" smtClean="0"/>
              <a:t>22</a:t>
            </a:fld>
            <a:endParaRPr lang="en-US"/>
          </a:p>
        </p:txBody>
      </p:sp>
    </p:spTree>
    <p:extLst>
      <p:ext uri="{BB962C8B-B14F-4D97-AF65-F5344CB8AC3E}">
        <p14:creationId xmlns:p14="http://schemas.microsoft.com/office/powerpoint/2010/main" val="2671119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5B693"/>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6" name="Picture 75">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78" name="Rectangle 77">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0" name="Rectangle 79">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84" name="Rectangle 83">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Rectangle 3">
            <a:extLst>
              <a:ext uri="{FF2B5EF4-FFF2-40B4-BE49-F238E27FC236}">
                <a16:creationId xmlns:a16="http://schemas.microsoft.com/office/drawing/2014/main" id="{A1A58A6F-0893-6589-6098-EEC4B3CF2E17}"/>
              </a:ext>
            </a:extLst>
          </p:cNvPr>
          <p:cNvSpPr/>
          <p:nvPr/>
        </p:nvSpPr>
        <p:spPr>
          <a:xfrm>
            <a:off x="2547266" y="873885"/>
            <a:ext cx="1188868" cy="4458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Rectangle 4">
            <a:extLst>
              <a:ext uri="{FF2B5EF4-FFF2-40B4-BE49-F238E27FC236}">
                <a16:creationId xmlns:a16="http://schemas.microsoft.com/office/drawing/2014/main" id="{48627095-C2EE-6878-2ED1-FB757845E388}"/>
              </a:ext>
            </a:extLst>
          </p:cNvPr>
          <p:cNvSpPr/>
          <p:nvPr/>
        </p:nvSpPr>
        <p:spPr>
          <a:xfrm>
            <a:off x="5292986" y="873885"/>
            <a:ext cx="1188868" cy="4458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ED3172A-C6B5-90DB-D6EE-768261DE08B9}"/>
              </a:ext>
            </a:extLst>
          </p:cNvPr>
          <p:cNvSpPr/>
          <p:nvPr/>
        </p:nvSpPr>
        <p:spPr>
          <a:xfrm>
            <a:off x="8038705" y="873885"/>
            <a:ext cx="1188868" cy="4458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8" name="Straight Connector 7">
            <a:extLst>
              <a:ext uri="{FF2B5EF4-FFF2-40B4-BE49-F238E27FC236}">
                <a16:creationId xmlns:a16="http://schemas.microsoft.com/office/drawing/2014/main" id="{E92ED4D6-F10F-5CE1-3024-00C253D897CE}"/>
              </a:ext>
            </a:extLst>
          </p:cNvPr>
          <p:cNvCxnSpPr>
            <a:stCxn id="4" idx="2"/>
          </p:cNvCxnSpPr>
          <p:nvPr/>
        </p:nvCxnSpPr>
        <p:spPr>
          <a:xfrm>
            <a:off x="3141701" y="1319711"/>
            <a:ext cx="0" cy="391689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237EFC37-2306-5281-96EA-4645237E0B34}"/>
              </a:ext>
            </a:extLst>
          </p:cNvPr>
          <p:cNvCxnSpPr/>
          <p:nvPr/>
        </p:nvCxnSpPr>
        <p:spPr>
          <a:xfrm>
            <a:off x="8633139" y="1319711"/>
            <a:ext cx="0" cy="391689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D23A7887-E2E5-89F5-69BB-B2E377566D9E}"/>
              </a:ext>
            </a:extLst>
          </p:cNvPr>
          <p:cNvCxnSpPr/>
          <p:nvPr/>
        </p:nvCxnSpPr>
        <p:spPr>
          <a:xfrm>
            <a:off x="5901574" y="1319711"/>
            <a:ext cx="0" cy="391689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A67C3EC0-8066-C8FE-0631-627697C8CCBF}"/>
              </a:ext>
            </a:extLst>
          </p:cNvPr>
          <p:cNvSpPr/>
          <p:nvPr/>
        </p:nvSpPr>
        <p:spPr>
          <a:xfrm flipH="1">
            <a:off x="3083320" y="1500164"/>
            <a:ext cx="116761" cy="881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a:extLst>
              <a:ext uri="{FF2B5EF4-FFF2-40B4-BE49-F238E27FC236}">
                <a16:creationId xmlns:a16="http://schemas.microsoft.com/office/drawing/2014/main" id="{5F650599-F9EA-A366-1226-31BCD097E95E}"/>
              </a:ext>
            </a:extLst>
          </p:cNvPr>
          <p:cNvSpPr/>
          <p:nvPr/>
        </p:nvSpPr>
        <p:spPr>
          <a:xfrm flipH="1">
            <a:off x="5862648" y="1500164"/>
            <a:ext cx="116761" cy="881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AC8183AB-10D3-F294-5317-2FBB701FE380}"/>
              </a:ext>
            </a:extLst>
          </p:cNvPr>
          <p:cNvSpPr/>
          <p:nvPr/>
        </p:nvSpPr>
        <p:spPr>
          <a:xfrm flipH="1">
            <a:off x="8564142" y="1500164"/>
            <a:ext cx="127377" cy="2653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1D357500-D3E5-E1D3-2E42-41411BDA0ADC}"/>
              </a:ext>
            </a:extLst>
          </p:cNvPr>
          <p:cNvSpPr/>
          <p:nvPr/>
        </p:nvSpPr>
        <p:spPr>
          <a:xfrm flipH="1">
            <a:off x="3083320" y="4022971"/>
            <a:ext cx="116761" cy="881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Rectangle 14">
            <a:extLst>
              <a:ext uri="{FF2B5EF4-FFF2-40B4-BE49-F238E27FC236}">
                <a16:creationId xmlns:a16="http://schemas.microsoft.com/office/drawing/2014/main" id="{E6D655B8-5EF5-01DD-57E0-7C7FF3D0B290}"/>
              </a:ext>
            </a:extLst>
          </p:cNvPr>
          <p:cNvSpPr/>
          <p:nvPr/>
        </p:nvSpPr>
        <p:spPr>
          <a:xfrm flipH="1">
            <a:off x="5829052" y="3605452"/>
            <a:ext cx="150357" cy="445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36CB6247-7A0F-CC1E-6A8C-83B8D66C8CA2}"/>
              </a:ext>
            </a:extLst>
          </p:cNvPr>
          <p:cNvSpPr/>
          <p:nvPr/>
        </p:nvSpPr>
        <p:spPr>
          <a:xfrm flipH="1">
            <a:off x="5843194" y="4203424"/>
            <a:ext cx="116761" cy="881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FBB75C-A9F5-DF78-29A5-7F9CA14BC016}"/>
              </a:ext>
            </a:extLst>
          </p:cNvPr>
          <p:cNvSpPr/>
          <p:nvPr/>
        </p:nvSpPr>
        <p:spPr>
          <a:xfrm flipH="1">
            <a:off x="8574759" y="2037986"/>
            <a:ext cx="106143" cy="571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Rectangle 17">
            <a:extLst>
              <a:ext uri="{FF2B5EF4-FFF2-40B4-BE49-F238E27FC236}">
                <a16:creationId xmlns:a16="http://schemas.microsoft.com/office/drawing/2014/main" id="{2C06D85E-F76D-1FF8-4990-0A42497E52BB}"/>
              </a:ext>
            </a:extLst>
          </p:cNvPr>
          <p:cNvSpPr/>
          <p:nvPr/>
        </p:nvSpPr>
        <p:spPr>
          <a:xfrm flipH="1">
            <a:off x="8564142" y="2789873"/>
            <a:ext cx="150357" cy="445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636FFD56-09C2-2C1F-CE0B-B92B92BA6AA5}"/>
              </a:ext>
            </a:extLst>
          </p:cNvPr>
          <p:cNvSpPr/>
          <p:nvPr/>
        </p:nvSpPr>
        <p:spPr>
          <a:xfrm flipH="1">
            <a:off x="8550890" y="3560338"/>
            <a:ext cx="150357" cy="445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1" name="Straight Arrow Connector 20">
            <a:extLst>
              <a:ext uri="{FF2B5EF4-FFF2-40B4-BE49-F238E27FC236}">
                <a16:creationId xmlns:a16="http://schemas.microsoft.com/office/drawing/2014/main" id="{674BA72E-4924-532F-752F-004A3C0010C6}"/>
              </a:ext>
            </a:extLst>
          </p:cNvPr>
          <p:cNvCxnSpPr/>
          <p:nvPr/>
        </p:nvCxnSpPr>
        <p:spPr>
          <a:xfrm>
            <a:off x="2260664" y="1857532"/>
            <a:ext cx="8032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DBA40CA-37F8-D75E-FB0D-33A7CD78E18F}"/>
              </a:ext>
            </a:extLst>
          </p:cNvPr>
          <p:cNvCxnSpPr>
            <a:stCxn id="11" idx="1"/>
            <a:endCxn id="12" idx="3"/>
          </p:cNvCxnSpPr>
          <p:nvPr/>
        </p:nvCxnSpPr>
        <p:spPr>
          <a:xfrm>
            <a:off x="3200080" y="1940682"/>
            <a:ext cx="2662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2F4C24-9483-E16C-0AFD-6C05C0A77D0D}"/>
              </a:ext>
            </a:extLst>
          </p:cNvPr>
          <p:cNvCxnSpPr>
            <a:cxnSpLocks/>
          </p:cNvCxnSpPr>
          <p:nvPr/>
        </p:nvCxnSpPr>
        <p:spPr>
          <a:xfrm>
            <a:off x="5979409" y="2190132"/>
            <a:ext cx="2584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BB8CF1-06A7-987E-61A4-174D210BCEF3}"/>
              </a:ext>
            </a:extLst>
          </p:cNvPr>
          <p:cNvCxnSpPr>
            <a:cxnSpLocks/>
            <a:stCxn id="19" idx="3"/>
          </p:cNvCxnSpPr>
          <p:nvPr/>
        </p:nvCxnSpPr>
        <p:spPr>
          <a:xfrm flipH="1">
            <a:off x="5970572" y="3783251"/>
            <a:ext cx="2580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D5673E-1CF3-3F2F-254A-15A34B8D82CE}"/>
              </a:ext>
            </a:extLst>
          </p:cNvPr>
          <p:cNvCxnSpPr/>
          <p:nvPr/>
        </p:nvCxnSpPr>
        <p:spPr>
          <a:xfrm>
            <a:off x="3200080" y="4567869"/>
            <a:ext cx="2628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2A290F2-8531-906F-65AB-E1878DBF27F4}"/>
              </a:ext>
            </a:extLst>
          </p:cNvPr>
          <p:cNvCxnSpPr/>
          <p:nvPr/>
        </p:nvCxnSpPr>
        <p:spPr>
          <a:xfrm flipH="1">
            <a:off x="3200080" y="4769552"/>
            <a:ext cx="26431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BBA794-12F2-DA7F-278B-29F4A37CD2FF}"/>
              </a:ext>
            </a:extLst>
          </p:cNvPr>
          <p:cNvCxnSpPr/>
          <p:nvPr/>
        </p:nvCxnSpPr>
        <p:spPr>
          <a:xfrm>
            <a:off x="2547266" y="4567869"/>
            <a:ext cx="51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025C30D-E7F8-48A1-B251-18C5E1B6256D}"/>
              </a:ext>
            </a:extLst>
          </p:cNvPr>
          <p:cNvCxnSpPr/>
          <p:nvPr/>
        </p:nvCxnSpPr>
        <p:spPr>
          <a:xfrm flipH="1">
            <a:off x="2547266" y="4769552"/>
            <a:ext cx="51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Curved Left Arrow 43">
            <a:extLst>
              <a:ext uri="{FF2B5EF4-FFF2-40B4-BE49-F238E27FC236}">
                <a16:creationId xmlns:a16="http://schemas.microsoft.com/office/drawing/2014/main" id="{7E9EE56C-C9FB-CC31-9D21-A93CA498AFC5}"/>
              </a:ext>
            </a:extLst>
          </p:cNvPr>
          <p:cNvSpPr/>
          <p:nvPr/>
        </p:nvSpPr>
        <p:spPr>
          <a:xfrm>
            <a:off x="8689743" y="2069832"/>
            <a:ext cx="238852" cy="30606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5" name="Curved Left Arrow 44">
            <a:extLst>
              <a:ext uri="{FF2B5EF4-FFF2-40B4-BE49-F238E27FC236}">
                <a16:creationId xmlns:a16="http://schemas.microsoft.com/office/drawing/2014/main" id="{C514544E-BD6C-0D17-BD6D-E611A12066E0}"/>
              </a:ext>
            </a:extLst>
          </p:cNvPr>
          <p:cNvSpPr/>
          <p:nvPr/>
        </p:nvSpPr>
        <p:spPr>
          <a:xfrm>
            <a:off x="5965274" y="1539084"/>
            <a:ext cx="261841" cy="431673"/>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6" name="Curved Left Arrow 45">
            <a:extLst>
              <a:ext uri="{FF2B5EF4-FFF2-40B4-BE49-F238E27FC236}">
                <a16:creationId xmlns:a16="http://schemas.microsoft.com/office/drawing/2014/main" id="{14912385-3A59-0A64-58F3-0C5B835017FA}"/>
              </a:ext>
            </a:extLst>
          </p:cNvPr>
          <p:cNvSpPr/>
          <p:nvPr/>
        </p:nvSpPr>
        <p:spPr>
          <a:xfrm>
            <a:off x="8691520" y="2483811"/>
            <a:ext cx="237075" cy="44582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7" name="Curved Left Arrow 46">
            <a:extLst>
              <a:ext uri="{FF2B5EF4-FFF2-40B4-BE49-F238E27FC236}">
                <a16:creationId xmlns:a16="http://schemas.microsoft.com/office/drawing/2014/main" id="{84F827A2-1967-C22A-20D1-199956312A44}"/>
              </a:ext>
            </a:extLst>
          </p:cNvPr>
          <p:cNvSpPr/>
          <p:nvPr/>
        </p:nvSpPr>
        <p:spPr>
          <a:xfrm>
            <a:off x="8628725" y="3853132"/>
            <a:ext cx="322877" cy="35029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8" name="Curved Left Arrow 47">
            <a:extLst>
              <a:ext uri="{FF2B5EF4-FFF2-40B4-BE49-F238E27FC236}">
                <a16:creationId xmlns:a16="http://schemas.microsoft.com/office/drawing/2014/main" id="{2FA0344D-3856-0224-F213-649ABF3240C8}"/>
              </a:ext>
            </a:extLst>
          </p:cNvPr>
          <p:cNvSpPr/>
          <p:nvPr/>
        </p:nvSpPr>
        <p:spPr>
          <a:xfrm>
            <a:off x="5949341" y="4337879"/>
            <a:ext cx="238852" cy="30606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9" name="Curved Right Arrow 48">
            <a:extLst>
              <a:ext uri="{FF2B5EF4-FFF2-40B4-BE49-F238E27FC236}">
                <a16:creationId xmlns:a16="http://schemas.microsoft.com/office/drawing/2014/main" id="{C8D15843-D687-AB58-9620-601D67CC2C1A}"/>
              </a:ext>
            </a:extLst>
          </p:cNvPr>
          <p:cNvSpPr/>
          <p:nvPr/>
        </p:nvSpPr>
        <p:spPr>
          <a:xfrm>
            <a:off x="5668046" y="3930975"/>
            <a:ext cx="182237" cy="53251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0" name="Curved Right Arrow 49">
            <a:extLst>
              <a:ext uri="{FF2B5EF4-FFF2-40B4-BE49-F238E27FC236}">
                <a16:creationId xmlns:a16="http://schemas.microsoft.com/office/drawing/2014/main" id="{D1036EBA-2166-AC16-BA0B-D97FB9EB8534}"/>
              </a:ext>
            </a:extLst>
          </p:cNvPr>
          <p:cNvSpPr/>
          <p:nvPr/>
        </p:nvSpPr>
        <p:spPr>
          <a:xfrm>
            <a:off x="8368653" y="3115840"/>
            <a:ext cx="182237" cy="53251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1" name="TextBox 50">
            <a:extLst>
              <a:ext uri="{FF2B5EF4-FFF2-40B4-BE49-F238E27FC236}">
                <a16:creationId xmlns:a16="http://schemas.microsoft.com/office/drawing/2014/main" id="{B1FC00AF-FD48-F244-EB7C-0153A0458706}"/>
              </a:ext>
            </a:extLst>
          </p:cNvPr>
          <p:cNvSpPr txBox="1"/>
          <p:nvPr/>
        </p:nvSpPr>
        <p:spPr>
          <a:xfrm>
            <a:off x="2805566" y="959600"/>
            <a:ext cx="728885" cy="261610"/>
          </a:xfrm>
          <a:prstGeom prst="rect">
            <a:avLst/>
          </a:prstGeom>
          <a:noFill/>
        </p:spPr>
        <p:txBody>
          <a:bodyPr wrap="square" rtlCol="0">
            <a:spAutoFit/>
          </a:bodyPr>
          <a:lstStyle/>
          <a:p>
            <a:pPr algn="ctr" defTabSz="338328">
              <a:spcAft>
                <a:spcPts val="600"/>
              </a:spcAft>
            </a:pPr>
            <a:r>
              <a:rPr lang="en-US" sz="1050" kern="1200">
                <a:solidFill>
                  <a:schemeClr val="tx1"/>
                </a:solidFill>
                <a:latin typeface="+mn-lt"/>
                <a:ea typeface="+mn-ea"/>
                <a:cs typeface="+mn-cs"/>
              </a:rPr>
              <a:t>User</a:t>
            </a:r>
            <a:endParaRPr lang="en-US" sz="1200"/>
          </a:p>
        </p:txBody>
      </p:sp>
      <p:sp>
        <p:nvSpPr>
          <p:cNvPr id="52" name="TextBox 51">
            <a:extLst>
              <a:ext uri="{FF2B5EF4-FFF2-40B4-BE49-F238E27FC236}">
                <a16:creationId xmlns:a16="http://schemas.microsoft.com/office/drawing/2014/main" id="{D25F46A1-8916-716D-7314-48B1B6988AE3}"/>
              </a:ext>
            </a:extLst>
          </p:cNvPr>
          <p:cNvSpPr txBox="1"/>
          <p:nvPr/>
        </p:nvSpPr>
        <p:spPr>
          <a:xfrm>
            <a:off x="5292986" y="956416"/>
            <a:ext cx="1020798" cy="261610"/>
          </a:xfrm>
          <a:prstGeom prst="rect">
            <a:avLst/>
          </a:prstGeom>
          <a:noFill/>
        </p:spPr>
        <p:txBody>
          <a:bodyPr wrap="square" rtlCol="0">
            <a:spAutoFit/>
          </a:bodyPr>
          <a:lstStyle/>
          <a:p>
            <a:pPr algn="ctr" defTabSz="338328">
              <a:spcAft>
                <a:spcPts val="600"/>
              </a:spcAft>
            </a:pPr>
            <a:r>
              <a:rPr lang="en-US" sz="1050" kern="1200">
                <a:solidFill>
                  <a:schemeClr val="tx1"/>
                </a:solidFill>
                <a:latin typeface="+mn-lt"/>
                <a:ea typeface="+mn-ea"/>
                <a:cs typeface="+mn-cs"/>
              </a:rPr>
              <a:t>Data Storage</a:t>
            </a:r>
            <a:endParaRPr lang="en-US" sz="1200"/>
          </a:p>
        </p:txBody>
      </p:sp>
      <p:sp>
        <p:nvSpPr>
          <p:cNvPr id="53" name="TextBox 52">
            <a:extLst>
              <a:ext uri="{FF2B5EF4-FFF2-40B4-BE49-F238E27FC236}">
                <a16:creationId xmlns:a16="http://schemas.microsoft.com/office/drawing/2014/main" id="{01F45644-EDED-0497-E7C0-1F8EE1CCF11F}"/>
              </a:ext>
            </a:extLst>
          </p:cNvPr>
          <p:cNvSpPr txBox="1"/>
          <p:nvPr/>
        </p:nvSpPr>
        <p:spPr>
          <a:xfrm>
            <a:off x="8122740" y="934924"/>
            <a:ext cx="1020798" cy="261610"/>
          </a:xfrm>
          <a:prstGeom prst="rect">
            <a:avLst/>
          </a:prstGeom>
          <a:noFill/>
        </p:spPr>
        <p:txBody>
          <a:bodyPr wrap="square" rtlCol="0">
            <a:spAutoFit/>
          </a:bodyPr>
          <a:lstStyle/>
          <a:p>
            <a:pPr algn="ctr" defTabSz="338328">
              <a:spcAft>
                <a:spcPts val="600"/>
              </a:spcAft>
            </a:pPr>
            <a:r>
              <a:rPr lang="en-US" sz="1050" kern="1200">
                <a:solidFill>
                  <a:schemeClr val="tx1"/>
                </a:solidFill>
                <a:latin typeface="+mn-lt"/>
                <a:ea typeface="+mn-ea"/>
                <a:cs typeface="+mn-cs"/>
              </a:rPr>
              <a:t>CNN</a:t>
            </a:r>
            <a:endParaRPr lang="en-US" sz="1200"/>
          </a:p>
        </p:txBody>
      </p:sp>
      <p:sp>
        <p:nvSpPr>
          <p:cNvPr id="54" name="TextBox 53">
            <a:extLst>
              <a:ext uri="{FF2B5EF4-FFF2-40B4-BE49-F238E27FC236}">
                <a16:creationId xmlns:a16="http://schemas.microsoft.com/office/drawing/2014/main" id="{E6DEB070-BF53-2910-AAF8-24D956E563F6}"/>
              </a:ext>
            </a:extLst>
          </p:cNvPr>
          <p:cNvSpPr txBox="1"/>
          <p:nvPr/>
        </p:nvSpPr>
        <p:spPr>
          <a:xfrm>
            <a:off x="1765305" y="1617723"/>
            <a:ext cx="1020798" cy="253916"/>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Collect Image</a:t>
            </a:r>
            <a:endParaRPr lang="en-US" sz="1200"/>
          </a:p>
        </p:txBody>
      </p:sp>
      <p:sp>
        <p:nvSpPr>
          <p:cNvPr id="55" name="TextBox 54">
            <a:extLst>
              <a:ext uri="{FF2B5EF4-FFF2-40B4-BE49-F238E27FC236}">
                <a16:creationId xmlns:a16="http://schemas.microsoft.com/office/drawing/2014/main" id="{40006954-9145-764A-5EFF-4E1ACB776F4A}"/>
              </a:ext>
            </a:extLst>
          </p:cNvPr>
          <p:cNvSpPr txBox="1"/>
          <p:nvPr/>
        </p:nvSpPr>
        <p:spPr>
          <a:xfrm>
            <a:off x="3886533" y="1696363"/>
            <a:ext cx="1484302" cy="261610"/>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Store Image Files</a:t>
            </a:r>
            <a:endParaRPr lang="en-US" sz="1200"/>
          </a:p>
        </p:txBody>
      </p:sp>
      <p:sp>
        <p:nvSpPr>
          <p:cNvPr id="56" name="TextBox 55">
            <a:extLst>
              <a:ext uri="{FF2B5EF4-FFF2-40B4-BE49-F238E27FC236}">
                <a16:creationId xmlns:a16="http://schemas.microsoft.com/office/drawing/2014/main" id="{6601959D-5EB6-B913-A017-6E69DEABB489}"/>
              </a:ext>
            </a:extLst>
          </p:cNvPr>
          <p:cNvSpPr txBox="1"/>
          <p:nvPr/>
        </p:nvSpPr>
        <p:spPr>
          <a:xfrm>
            <a:off x="6227114" y="1480526"/>
            <a:ext cx="1484302" cy="430887"/>
          </a:xfrm>
          <a:prstGeom prst="rect">
            <a:avLst/>
          </a:prstGeom>
          <a:noFill/>
        </p:spPr>
        <p:txBody>
          <a:bodyPr wrap="square" rtlCol="0">
            <a:spAutoFit/>
          </a:bodyPr>
          <a:lstStyle/>
          <a:p>
            <a:pPr defTabSz="338328">
              <a:spcAft>
                <a:spcPts val="600"/>
              </a:spcAft>
            </a:pPr>
            <a:r>
              <a:rPr lang="en-US" sz="1050" kern="1200" dirty="0">
                <a:solidFill>
                  <a:schemeClr val="tx1"/>
                </a:solidFill>
                <a:latin typeface="+mn-lt"/>
                <a:ea typeface="+mn-ea"/>
                <a:cs typeface="+mn-cs"/>
              </a:rPr>
              <a:t>Create Trainset &amp; Test set</a:t>
            </a:r>
            <a:endParaRPr lang="en-US" sz="1200" dirty="0"/>
          </a:p>
        </p:txBody>
      </p:sp>
      <p:sp>
        <p:nvSpPr>
          <p:cNvPr id="57" name="TextBox 56">
            <a:extLst>
              <a:ext uri="{FF2B5EF4-FFF2-40B4-BE49-F238E27FC236}">
                <a16:creationId xmlns:a16="http://schemas.microsoft.com/office/drawing/2014/main" id="{A96FD449-B81E-22A1-4165-23ECC8E96C3B}"/>
              </a:ext>
            </a:extLst>
          </p:cNvPr>
          <p:cNvSpPr txBox="1"/>
          <p:nvPr/>
        </p:nvSpPr>
        <p:spPr>
          <a:xfrm>
            <a:off x="8704788" y="1392754"/>
            <a:ext cx="1484302" cy="253916"/>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Construct CNN Model</a:t>
            </a:r>
            <a:endParaRPr lang="en-US" sz="1200"/>
          </a:p>
        </p:txBody>
      </p:sp>
      <p:sp>
        <p:nvSpPr>
          <p:cNvPr id="58" name="TextBox 57">
            <a:extLst>
              <a:ext uri="{FF2B5EF4-FFF2-40B4-BE49-F238E27FC236}">
                <a16:creationId xmlns:a16="http://schemas.microsoft.com/office/drawing/2014/main" id="{0840BD53-A881-77DB-BD93-C7347381BAE6}"/>
              </a:ext>
            </a:extLst>
          </p:cNvPr>
          <p:cNvSpPr txBox="1"/>
          <p:nvPr/>
        </p:nvSpPr>
        <p:spPr>
          <a:xfrm>
            <a:off x="8900299" y="1964189"/>
            <a:ext cx="1484302" cy="261610"/>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Extract features</a:t>
            </a:r>
            <a:endParaRPr lang="en-US" sz="1200"/>
          </a:p>
        </p:txBody>
      </p:sp>
      <p:sp>
        <p:nvSpPr>
          <p:cNvPr id="59" name="TextBox 58">
            <a:extLst>
              <a:ext uri="{FF2B5EF4-FFF2-40B4-BE49-F238E27FC236}">
                <a16:creationId xmlns:a16="http://schemas.microsoft.com/office/drawing/2014/main" id="{3780AA0C-0C45-62EB-8B44-46CB6A3D0E2D}"/>
              </a:ext>
            </a:extLst>
          </p:cNvPr>
          <p:cNvSpPr txBox="1"/>
          <p:nvPr/>
        </p:nvSpPr>
        <p:spPr>
          <a:xfrm>
            <a:off x="8939214" y="2554776"/>
            <a:ext cx="1484302" cy="274395"/>
          </a:xfrm>
          <a:prstGeom prst="rect">
            <a:avLst/>
          </a:prstGeom>
          <a:noFill/>
        </p:spPr>
        <p:txBody>
          <a:bodyPr wrap="square" rtlCol="0">
            <a:spAutoFit/>
          </a:bodyPr>
          <a:lstStyle/>
          <a:p>
            <a:pPr defTabSz="338328">
              <a:spcAft>
                <a:spcPts val="600"/>
              </a:spcAft>
            </a:pPr>
            <a:r>
              <a:rPr lang="en-US" sz="1332" kern="1200">
                <a:solidFill>
                  <a:schemeClr val="tx1"/>
                </a:solidFill>
                <a:latin typeface="+mn-lt"/>
                <a:ea typeface="+mn-ea"/>
                <a:cs typeface="+mn-cs"/>
              </a:rPr>
              <a:t>Train Model</a:t>
            </a:r>
            <a:endParaRPr lang="en-US"/>
          </a:p>
        </p:txBody>
      </p:sp>
      <p:sp>
        <p:nvSpPr>
          <p:cNvPr id="61" name="TextBox 60">
            <a:extLst>
              <a:ext uri="{FF2B5EF4-FFF2-40B4-BE49-F238E27FC236}">
                <a16:creationId xmlns:a16="http://schemas.microsoft.com/office/drawing/2014/main" id="{A5814FFE-613C-11B8-20FA-D1A90B1BED05}"/>
              </a:ext>
            </a:extLst>
          </p:cNvPr>
          <p:cNvSpPr txBox="1"/>
          <p:nvPr/>
        </p:nvSpPr>
        <p:spPr>
          <a:xfrm>
            <a:off x="8939214" y="3705010"/>
            <a:ext cx="1010162" cy="577081"/>
          </a:xfrm>
          <a:prstGeom prst="rect">
            <a:avLst/>
          </a:prstGeom>
          <a:noFill/>
        </p:spPr>
        <p:txBody>
          <a:bodyPr wrap="square" rtlCol="0">
            <a:spAutoFit/>
          </a:bodyPr>
          <a:lstStyle/>
          <a:p>
            <a:pPr defTabSz="338328">
              <a:spcAft>
                <a:spcPts val="600"/>
              </a:spcAft>
            </a:pPr>
            <a:r>
              <a:rPr lang="en-US" sz="1050" kern="1200" dirty="0">
                <a:solidFill>
                  <a:schemeClr val="tx1"/>
                </a:solidFill>
                <a:latin typeface="+mn-lt"/>
                <a:ea typeface="+mn-ea"/>
                <a:cs typeface="+mn-cs"/>
              </a:rPr>
              <a:t>Generate performance report</a:t>
            </a:r>
            <a:endParaRPr lang="en-US" sz="1200" dirty="0"/>
          </a:p>
        </p:txBody>
      </p:sp>
      <p:sp>
        <p:nvSpPr>
          <p:cNvPr id="62" name="TextBox 61">
            <a:extLst>
              <a:ext uri="{FF2B5EF4-FFF2-40B4-BE49-F238E27FC236}">
                <a16:creationId xmlns:a16="http://schemas.microsoft.com/office/drawing/2014/main" id="{62C3FE07-ADF9-B402-94F1-25BAE7CE61A7}"/>
              </a:ext>
            </a:extLst>
          </p:cNvPr>
          <p:cNvSpPr txBox="1"/>
          <p:nvPr/>
        </p:nvSpPr>
        <p:spPr>
          <a:xfrm>
            <a:off x="7590248" y="3132248"/>
            <a:ext cx="1010162" cy="577081"/>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Validates evaluated model</a:t>
            </a:r>
            <a:endParaRPr lang="en-US" sz="1200"/>
          </a:p>
        </p:txBody>
      </p:sp>
      <p:sp>
        <p:nvSpPr>
          <p:cNvPr id="63" name="TextBox 62">
            <a:extLst>
              <a:ext uri="{FF2B5EF4-FFF2-40B4-BE49-F238E27FC236}">
                <a16:creationId xmlns:a16="http://schemas.microsoft.com/office/drawing/2014/main" id="{A85A3A07-FAB0-67A8-99A4-6673F9BBEBAF}"/>
              </a:ext>
            </a:extLst>
          </p:cNvPr>
          <p:cNvSpPr txBox="1"/>
          <p:nvPr/>
        </p:nvSpPr>
        <p:spPr>
          <a:xfrm>
            <a:off x="6515483" y="3735085"/>
            <a:ext cx="1484302" cy="430887"/>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Save Model &amp; Weights</a:t>
            </a:r>
            <a:endParaRPr lang="en-US" sz="1200"/>
          </a:p>
        </p:txBody>
      </p:sp>
      <p:sp>
        <p:nvSpPr>
          <p:cNvPr id="64" name="TextBox 63">
            <a:extLst>
              <a:ext uri="{FF2B5EF4-FFF2-40B4-BE49-F238E27FC236}">
                <a16:creationId xmlns:a16="http://schemas.microsoft.com/office/drawing/2014/main" id="{93D08D13-B3F1-D4B6-BDF2-E8F415FD4301}"/>
              </a:ext>
            </a:extLst>
          </p:cNvPr>
          <p:cNvSpPr txBox="1"/>
          <p:nvPr/>
        </p:nvSpPr>
        <p:spPr>
          <a:xfrm>
            <a:off x="6160777" y="4368641"/>
            <a:ext cx="1484302" cy="261610"/>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Predict label</a:t>
            </a:r>
            <a:endParaRPr lang="en-US" sz="1200"/>
          </a:p>
        </p:txBody>
      </p:sp>
      <p:sp>
        <p:nvSpPr>
          <p:cNvPr id="65" name="TextBox 64">
            <a:extLst>
              <a:ext uri="{FF2B5EF4-FFF2-40B4-BE49-F238E27FC236}">
                <a16:creationId xmlns:a16="http://schemas.microsoft.com/office/drawing/2014/main" id="{965DBC64-4B28-914E-AA60-520B29707A14}"/>
              </a:ext>
            </a:extLst>
          </p:cNvPr>
          <p:cNvSpPr txBox="1"/>
          <p:nvPr/>
        </p:nvSpPr>
        <p:spPr>
          <a:xfrm>
            <a:off x="4450873" y="3872881"/>
            <a:ext cx="1397614" cy="430887"/>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Load pre-trained Model Images</a:t>
            </a:r>
            <a:endParaRPr lang="en-US" sz="1200"/>
          </a:p>
        </p:txBody>
      </p:sp>
      <p:sp>
        <p:nvSpPr>
          <p:cNvPr id="66" name="TextBox 65">
            <a:extLst>
              <a:ext uri="{FF2B5EF4-FFF2-40B4-BE49-F238E27FC236}">
                <a16:creationId xmlns:a16="http://schemas.microsoft.com/office/drawing/2014/main" id="{F47C8ED4-19B7-1692-279E-A916B6355CA1}"/>
              </a:ext>
            </a:extLst>
          </p:cNvPr>
          <p:cNvSpPr txBox="1"/>
          <p:nvPr/>
        </p:nvSpPr>
        <p:spPr>
          <a:xfrm>
            <a:off x="3896678" y="4705110"/>
            <a:ext cx="1397614" cy="261610"/>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Result</a:t>
            </a:r>
            <a:endParaRPr lang="en-US" sz="1200"/>
          </a:p>
        </p:txBody>
      </p:sp>
      <p:sp>
        <p:nvSpPr>
          <p:cNvPr id="67" name="TextBox 66">
            <a:extLst>
              <a:ext uri="{FF2B5EF4-FFF2-40B4-BE49-F238E27FC236}">
                <a16:creationId xmlns:a16="http://schemas.microsoft.com/office/drawing/2014/main" id="{9A057B44-91D3-726D-E537-A4DC78D3E049}"/>
              </a:ext>
            </a:extLst>
          </p:cNvPr>
          <p:cNvSpPr txBox="1"/>
          <p:nvPr/>
        </p:nvSpPr>
        <p:spPr>
          <a:xfrm>
            <a:off x="2297820" y="4097783"/>
            <a:ext cx="1020798" cy="253916"/>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Collect Image</a:t>
            </a:r>
            <a:endParaRPr lang="en-US" sz="1200"/>
          </a:p>
        </p:txBody>
      </p:sp>
      <p:sp>
        <p:nvSpPr>
          <p:cNvPr id="68" name="TextBox 67">
            <a:extLst>
              <a:ext uri="{FF2B5EF4-FFF2-40B4-BE49-F238E27FC236}">
                <a16:creationId xmlns:a16="http://schemas.microsoft.com/office/drawing/2014/main" id="{033E9CD3-B2A9-FF12-6F4E-8A521AE943EA}"/>
              </a:ext>
            </a:extLst>
          </p:cNvPr>
          <p:cNvSpPr txBox="1"/>
          <p:nvPr/>
        </p:nvSpPr>
        <p:spPr>
          <a:xfrm>
            <a:off x="1962110" y="4628241"/>
            <a:ext cx="1020798" cy="261610"/>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Output</a:t>
            </a:r>
            <a:endParaRPr lang="en-US" sz="1200"/>
          </a:p>
        </p:txBody>
      </p:sp>
      <p:sp>
        <p:nvSpPr>
          <p:cNvPr id="69" name="TextBox 68">
            <a:extLst>
              <a:ext uri="{FF2B5EF4-FFF2-40B4-BE49-F238E27FC236}">
                <a16:creationId xmlns:a16="http://schemas.microsoft.com/office/drawing/2014/main" id="{01722870-0D3C-6F26-B7F1-23EDA1873B7C}"/>
              </a:ext>
            </a:extLst>
          </p:cNvPr>
          <p:cNvSpPr txBox="1"/>
          <p:nvPr/>
        </p:nvSpPr>
        <p:spPr>
          <a:xfrm>
            <a:off x="3318618" y="5616104"/>
            <a:ext cx="4958499" cy="342994"/>
          </a:xfrm>
          <a:prstGeom prst="rect">
            <a:avLst/>
          </a:prstGeom>
          <a:noFill/>
        </p:spPr>
        <p:txBody>
          <a:bodyPr wrap="square" rtlCol="0">
            <a:spAutoFit/>
          </a:bodyPr>
          <a:lstStyle/>
          <a:p>
            <a:pPr algn="ctr" defTabSz="338328">
              <a:spcAft>
                <a:spcPts val="600"/>
              </a:spcAft>
            </a:pPr>
            <a:r>
              <a:rPr lang="en-US" sz="1776" kern="1200">
                <a:solidFill>
                  <a:schemeClr val="tx1"/>
                </a:solidFill>
                <a:latin typeface="+mn-lt"/>
                <a:ea typeface="+mn-ea"/>
                <a:cs typeface="+mn-cs"/>
              </a:rPr>
              <a:t>Sequence Diagram</a:t>
            </a:r>
            <a:endParaRPr lang="en-US" sz="2400"/>
          </a:p>
        </p:txBody>
      </p:sp>
      <p:sp>
        <p:nvSpPr>
          <p:cNvPr id="2" name="Slide Number Placeholder 1">
            <a:extLst>
              <a:ext uri="{FF2B5EF4-FFF2-40B4-BE49-F238E27FC236}">
                <a16:creationId xmlns:a16="http://schemas.microsoft.com/office/drawing/2014/main" id="{7FAE4DE1-B107-B625-F71C-D6C7B1B95C76}"/>
              </a:ext>
            </a:extLst>
          </p:cNvPr>
          <p:cNvSpPr>
            <a:spLocks noGrp="1"/>
          </p:cNvSpPr>
          <p:nvPr>
            <p:ph type="sldNum" sz="quarter" idx="12"/>
          </p:nvPr>
        </p:nvSpPr>
        <p:spPr/>
        <p:txBody>
          <a:bodyPr/>
          <a:lstStyle/>
          <a:p>
            <a:fld id="{FA4FCA09-A334-4A38-8A78-E51DCD588AB3}" type="slidenum">
              <a:rPr lang="en-US" smtClean="0"/>
              <a:t>23</a:t>
            </a:fld>
            <a:endParaRPr lang="en-US"/>
          </a:p>
        </p:txBody>
      </p:sp>
    </p:spTree>
    <p:extLst>
      <p:ext uri="{BB962C8B-B14F-4D97-AF65-F5344CB8AC3E}">
        <p14:creationId xmlns:p14="http://schemas.microsoft.com/office/powerpoint/2010/main" val="1736875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76" name="Picture 44">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7" name="Picture 46">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78" name="Rectangle 48">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9" name="Rectangle 50">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52">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81" name="Rectangle 54">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Rectangle 3">
            <a:extLst>
              <a:ext uri="{FF2B5EF4-FFF2-40B4-BE49-F238E27FC236}">
                <a16:creationId xmlns:a16="http://schemas.microsoft.com/office/drawing/2014/main" id="{8BDA541D-38AA-62EF-ADFD-5414B2DF777B}"/>
              </a:ext>
            </a:extLst>
          </p:cNvPr>
          <p:cNvSpPr/>
          <p:nvPr/>
        </p:nvSpPr>
        <p:spPr>
          <a:xfrm>
            <a:off x="1765311" y="1466296"/>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5" name="Rectangle 4">
            <a:extLst>
              <a:ext uri="{FF2B5EF4-FFF2-40B4-BE49-F238E27FC236}">
                <a16:creationId xmlns:a16="http://schemas.microsoft.com/office/drawing/2014/main" id="{628C2CA7-505D-E65A-5787-FAFF5A48349E}"/>
              </a:ext>
            </a:extLst>
          </p:cNvPr>
          <p:cNvSpPr/>
          <p:nvPr/>
        </p:nvSpPr>
        <p:spPr>
          <a:xfrm>
            <a:off x="3642645" y="2763758"/>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6" name="Rectangle 5">
            <a:extLst>
              <a:ext uri="{FF2B5EF4-FFF2-40B4-BE49-F238E27FC236}">
                <a16:creationId xmlns:a16="http://schemas.microsoft.com/office/drawing/2014/main" id="{C4BD2603-105A-927D-267B-4C92849E98FA}"/>
              </a:ext>
            </a:extLst>
          </p:cNvPr>
          <p:cNvSpPr/>
          <p:nvPr/>
        </p:nvSpPr>
        <p:spPr>
          <a:xfrm>
            <a:off x="1765311" y="2763758"/>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7" name="Rectangle 6">
            <a:extLst>
              <a:ext uri="{FF2B5EF4-FFF2-40B4-BE49-F238E27FC236}">
                <a16:creationId xmlns:a16="http://schemas.microsoft.com/office/drawing/2014/main" id="{F37A064B-0FEC-7ACB-1BB1-85E8F062DA3B}"/>
              </a:ext>
            </a:extLst>
          </p:cNvPr>
          <p:cNvSpPr/>
          <p:nvPr/>
        </p:nvSpPr>
        <p:spPr>
          <a:xfrm>
            <a:off x="5284404" y="4063032"/>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8" name="Rectangle 7">
            <a:extLst>
              <a:ext uri="{FF2B5EF4-FFF2-40B4-BE49-F238E27FC236}">
                <a16:creationId xmlns:a16="http://schemas.microsoft.com/office/drawing/2014/main" id="{F47067FD-31D4-11D5-F576-60FEE1815491}"/>
              </a:ext>
            </a:extLst>
          </p:cNvPr>
          <p:cNvSpPr/>
          <p:nvPr/>
        </p:nvSpPr>
        <p:spPr>
          <a:xfrm>
            <a:off x="9122427" y="4063033"/>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9" name="Rectangle 8">
            <a:extLst>
              <a:ext uri="{FF2B5EF4-FFF2-40B4-BE49-F238E27FC236}">
                <a16:creationId xmlns:a16="http://schemas.microsoft.com/office/drawing/2014/main" id="{CF95E100-85DB-3DCD-1BBD-11FE9A77F143}"/>
              </a:ext>
            </a:extLst>
          </p:cNvPr>
          <p:cNvSpPr/>
          <p:nvPr/>
        </p:nvSpPr>
        <p:spPr>
          <a:xfrm>
            <a:off x="9147797" y="2948593"/>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0" name="Rectangle 9">
            <a:extLst>
              <a:ext uri="{FF2B5EF4-FFF2-40B4-BE49-F238E27FC236}">
                <a16:creationId xmlns:a16="http://schemas.microsoft.com/office/drawing/2014/main" id="{7AB86CB0-94D7-438B-503E-A086CC64B0B8}"/>
              </a:ext>
            </a:extLst>
          </p:cNvPr>
          <p:cNvSpPr/>
          <p:nvPr/>
        </p:nvSpPr>
        <p:spPr>
          <a:xfrm>
            <a:off x="9147798" y="1620324"/>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4A13C67B-60E9-ED97-8999-6B7CC277F8CD}"/>
              </a:ext>
            </a:extLst>
          </p:cNvPr>
          <p:cNvSpPr/>
          <p:nvPr/>
        </p:nvSpPr>
        <p:spPr>
          <a:xfrm>
            <a:off x="5284405" y="1620324"/>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0BFF58A2-C6BF-ECCA-2297-B4B46ECC4868}"/>
              </a:ext>
            </a:extLst>
          </p:cNvPr>
          <p:cNvSpPr/>
          <p:nvPr/>
        </p:nvSpPr>
        <p:spPr>
          <a:xfrm>
            <a:off x="7303082" y="846559"/>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cxnSp>
        <p:nvCxnSpPr>
          <p:cNvPr id="14" name="Straight Arrow Connector 13">
            <a:extLst>
              <a:ext uri="{FF2B5EF4-FFF2-40B4-BE49-F238E27FC236}">
                <a16:creationId xmlns:a16="http://schemas.microsoft.com/office/drawing/2014/main" id="{2D1E318D-2703-56AF-70FA-1736D1B51970}"/>
              </a:ext>
            </a:extLst>
          </p:cNvPr>
          <p:cNvCxnSpPr>
            <a:stCxn id="4" idx="2"/>
            <a:endCxn id="6" idx="0"/>
          </p:cNvCxnSpPr>
          <p:nvPr/>
        </p:nvCxnSpPr>
        <p:spPr>
          <a:xfrm>
            <a:off x="2341559" y="2086033"/>
            <a:ext cx="0" cy="67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6B4B4D-E92D-65F9-2865-D2B752F67FBD}"/>
              </a:ext>
            </a:extLst>
          </p:cNvPr>
          <p:cNvCxnSpPr>
            <a:stCxn id="6" idx="3"/>
            <a:endCxn id="5" idx="1"/>
          </p:cNvCxnSpPr>
          <p:nvPr/>
        </p:nvCxnSpPr>
        <p:spPr>
          <a:xfrm>
            <a:off x="2917805" y="3073627"/>
            <a:ext cx="724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FB9A18-133B-57BC-27DF-D4F22452B4BD}"/>
              </a:ext>
            </a:extLst>
          </p:cNvPr>
          <p:cNvCxnSpPr>
            <a:stCxn id="10" idx="2"/>
            <a:endCxn id="9" idx="0"/>
          </p:cNvCxnSpPr>
          <p:nvPr/>
        </p:nvCxnSpPr>
        <p:spPr>
          <a:xfrm flipH="1">
            <a:off x="9724044" y="2240061"/>
            <a:ext cx="1" cy="708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49104E-D069-6D93-00BF-1474C3ACCD5C}"/>
              </a:ext>
            </a:extLst>
          </p:cNvPr>
          <p:cNvCxnSpPr>
            <a:stCxn id="9" idx="2"/>
            <a:endCxn id="8" idx="0"/>
          </p:cNvCxnSpPr>
          <p:nvPr/>
        </p:nvCxnSpPr>
        <p:spPr>
          <a:xfrm flipH="1">
            <a:off x="9698675" y="3568330"/>
            <a:ext cx="25370" cy="494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2DCE74BA-4934-274F-D016-4E6874CE89F5}"/>
              </a:ext>
            </a:extLst>
          </p:cNvPr>
          <p:cNvCxnSpPr>
            <a:stCxn id="7" idx="0"/>
            <a:endCxn id="9" idx="1"/>
          </p:cNvCxnSpPr>
          <p:nvPr/>
        </p:nvCxnSpPr>
        <p:spPr>
          <a:xfrm rot="5400000" flipH="1" flipV="1">
            <a:off x="7101938" y="2017175"/>
            <a:ext cx="804571" cy="32871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15C88C01-3700-3809-8107-5FAA59B7ACD0}"/>
              </a:ext>
            </a:extLst>
          </p:cNvPr>
          <p:cNvCxnSpPr>
            <a:stCxn id="11" idx="1"/>
            <a:endCxn id="7" idx="1"/>
          </p:cNvCxnSpPr>
          <p:nvPr/>
        </p:nvCxnSpPr>
        <p:spPr>
          <a:xfrm rot="10800000" flipV="1">
            <a:off x="5284405" y="1930192"/>
            <a:ext cx="1" cy="2442708"/>
          </a:xfrm>
          <a:prstGeom prst="bentConnector3">
            <a:avLst>
              <a:gd name="adj1" fmla="val 228601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163AEC-51F6-86DE-6653-64F60FFC0E69}"/>
              </a:ext>
            </a:extLst>
          </p:cNvPr>
          <p:cNvCxnSpPr>
            <a:stCxn id="5" idx="3"/>
          </p:cNvCxnSpPr>
          <p:nvPr/>
        </p:nvCxnSpPr>
        <p:spPr>
          <a:xfrm flipV="1">
            <a:off x="4795139" y="3073627"/>
            <a:ext cx="31530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04985E-0DF7-D89D-7D3D-E1BC7458A60F}"/>
              </a:ext>
            </a:extLst>
          </p:cNvPr>
          <p:cNvCxnSpPr>
            <a:stCxn id="11" idx="3"/>
            <a:endCxn id="10" idx="1"/>
          </p:cNvCxnSpPr>
          <p:nvPr/>
        </p:nvCxnSpPr>
        <p:spPr>
          <a:xfrm>
            <a:off x="6436899" y="1930193"/>
            <a:ext cx="2710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0DAF18-917B-97B6-F007-64FA1ED5FC4B}"/>
              </a:ext>
            </a:extLst>
          </p:cNvPr>
          <p:cNvCxnSpPr>
            <a:stCxn id="12" idx="2"/>
          </p:cNvCxnSpPr>
          <p:nvPr/>
        </p:nvCxnSpPr>
        <p:spPr>
          <a:xfrm flipH="1">
            <a:off x="7879329" y="1466296"/>
            <a:ext cx="1" cy="463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5212BA2-A9D7-4C74-722A-F53AB749F645}"/>
              </a:ext>
            </a:extLst>
          </p:cNvPr>
          <p:cNvSpPr txBox="1"/>
          <p:nvPr/>
        </p:nvSpPr>
        <p:spPr>
          <a:xfrm>
            <a:off x="1765305" y="1620324"/>
            <a:ext cx="1152494" cy="281057"/>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Covid Image</a:t>
            </a:r>
            <a:endParaRPr lang="en-US" sz="1600"/>
          </a:p>
        </p:txBody>
      </p:sp>
      <p:sp>
        <p:nvSpPr>
          <p:cNvPr id="32" name="TextBox 31">
            <a:extLst>
              <a:ext uri="{FF2B5EF4-FFF2-40B4-BE49-F238E27FC236}">
                <a16:creationId xmlns:a16="http://schemas.microsoft.com/office/drawing/2014/main" id="{5C8306C9-7637-58DD-1DE7-EF3D23246C1C}"/>
              </a:ext>
            </a:extLst>
          </p:cNvPr>
          <p:cNvSpPr txBox="1"/>
          <p:nvPr/>
        </p:nvSpPr>
        <p:spPr>
          <a:xfrm>
            <a:off x="1765305" y="2807883"/>
            <a:ext cx="1152494" cy="461665"/>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Image Preprocessing</a:t>
            </a:r>
            <a:endParaRPr lang="en-US" sz="1600"/>
          </a:p>
        </p:txBody>
      </p:sp>
      <p:sp>
        <p:nvSpPr>
          <p:cNvPr id="33" name="TextBox 32">
            <a:extLst>
              <a:ext uri="{FF2B5EF4-FFF2-40B4-BE49-F238E27FC236}">
                <a16:creationId xmlns:a16="http://schemas.microsoft.com/office/drawing/2014/main" id="{4661F620-6AC5-3CCA-C866-829EC3C3BFF1}"/>
              </a:ext>
            </a:extLst>
          </p:cNvPr>
          <p:cNvSpPr txBox="1"/>
          <p:nvPr/>
        </p:nvSpPr>
        <p:spPr>
          <a:xfrm>
            <a:off x="3671637" y="2854816"/>
            <a:ext cx="1152494" cy="461665"/>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Feature Engineering</a:t>
            </a:r>
            <a:endParaRPr lang="en-US" sz="1600"/>
          </a:p>
        </p:txBody>
      </p:sp>
      <p:sp>
        <p:nvSpPr>
          <p:cNvPr id="34" name="TextBox 33">
            <a:extLst>
              <a:ext uri="{FF2B5EF4-FFF2-40B4-BE49-F238E27FC236}">
                <a16:creationId xmlns:a16="http://schemas.microsoft.com/office/drawing/2014/main" id="{DC0C614A-EDF7-05F9-0D74-4AE05374E303}"/>
              </a:ext>
            </a:extLst>
          </p:cNvPr>
          <p:cNvSpPr txBox="1"/>
          <p:nvPr/>
        </p:nvSpPr>
        <p:spPr>
          <a:xfrm>
            <a:off x="5394943" y="1776164"/>
            <a:ext cx="1152494" cy="281057"/>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Train Set</a:t>
            </a:r>
            <a:endParaRPr lang="en-US" sz="1600"/>
          </a:p>
        </p:txBody>
      </p:sp>
      <p:sp>
        <p:nvSpPr>
          <p:cNvPr id="35" name="TextBox 34">
            <a:extLst>
              <a:ext uri="{FF2B5EF4-FFF2-40B4-BE49-F238E27FC236}">
                <a16:creationId xmlns:a16="http://schemas.microsoft.com/office/drawing/2014/main" id="{C69BA0C5-2275-E690-A7C8-60C248DFA61A}"/>
              </a:ext>
            </a:extLst>
          </p:cNvPr>
          <p:cNvSpPr txBox="1"/>
          <p:nvPr/>
        </p:nvSpPr>
        <p:spPr>
          <a:xfrm>
            <a:off x="5356889" y="4241433"/>
            <a:ext cx="1152494" cy="281057"/>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Test Set</a:t>
            </a:r>
            <a:endParaRPr lang="en-US" sz="1600"/>
          </a:p>
        </p:txBody>
      </p:sp>
      <p:sp>
        <p:nvSpPr>
          <p:cNvPr id="36" name="TextBox 35">
            <a:extLst>
              <a:ext uri="{FF2B5EF4-FFF2-40B4-BE49-F238E27FC236}">
                <a16:creationId xmlns:a16="http://schemas.microsoft.com/office/drawing/2014/main" id="{AC7879A7-B6FA-25D3-2227-4125D6BCA38F}"/>
              </a:ext>
            </a:extLst>
          </p:cNvPr>
          <p:cNvSpPr txBox="1"/>
          <p:nvPr/>
        </p:nvSpPr>
        <p:spPr>
          <a:xfrm>
            <a:off x="7504224" y="855030"/>
            <a:ext cx="1152494" cy="461665"/>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Learning Algorithm</a:t>
            </a:r>
            <a:endParaRPr lang="en-US" sz="1600"/>
          </a:p>
        </p:txBody>
      </p:sp>
      <p:sp>
        <p:nvSpPr>
          <p:cNvPr id="37" name="TextBox 36">
            <a:extLst>
              <a:ext uri="{FF2B5EF4-FFF2-40B4-BE49-F238E27FC236}">
                <a16:creationId xmlns:a16="http://schemas.microsoft.com/office/drawing/2014/main" id="{1FA0A6BA-6008-0EB4-1C64-D6D52EC1E4DA}"/>
              </a:ext>
            </a:extLst>
          </p:cNvPr>
          <p:cNvSpPr txBox="1"/>
          <p:nvPr/>
        </p:nvSpPr>
        <p:spPr>
          <a:xfrm>
            <a:off x="9234777" y="1745268"/>
            <a:ext cx="1152494" cy="281057"/>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Train Model</a:t>
            </a:r>
            <a:endParaRPr lang="en-US" sz="1600"/>
          </a:p>
        </p:txBody>
      </p:sp>
      <p:sp>
        <p:nvSpPr>
          <p:cNvPr id="38" name="TextBox 37">
            <a:extLst>
              <a:ext uri="{FF2B5EF4-FFF2-40B4-BE49-F238E27FC236}">
                <a16:creationId xmlns:a16="http://schemas.microsoft.com/office/drawing/2014/main" id="{A5212C2E-0D81-8E4A-670C-4BEEB64A3D12}"/>
              </a:ext>
            </a:extLst>
          </p:cNvPr>
          <p:cNvSpPr txBox="1"/>
          <p:nvPr/>
        </p:nvSpPr>
        <p:spPr>
          <a:xfrm>
            <a:off x="9147797" y="3117933"/>
            <a:ext cx="1275719" cy="281057"/>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Validate Model</a:t>
            </a:r>
            <a:endParaRPr lang="en-US" sz="1600"/>
          </a:p>
        </p:txBody>
      </p:sp>
      <p:sp>
        <p:nvSpPr>
          <p:cNvPr id="39" name="TextBox 38">
            <a:extLst>
              <a:ext uri="{FF2B5EF4-FFF2-40B4-BE49-F238E27FC236}">
                <a16:creationId xmlns:a16="http://schemas.microsoft.com/office/drawing/2014/main" id="{0BDFD185-5883-D65B-FFFD-B6A96A39B779}"/>
              </a:ext>
            </a:extLst>
          </p:cNvPr>
          <p:cNvSpPr txBox="1"/>
          <p:nvPr/>
        </p:nvSpPr>
        <p:spPr>
          <a:xfrm>
            <a:off x="9111553" y="4168090"/>
            <a:ext cx="1275719" cy="461665"/>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Predicated Result</a:t>
            </a:r>
            <a:endParaRPr lang="en-US" sz="1600"/>
          </a:p>
        </p:txBody>
      </p:sp>
      <p:sp>
        <p:nvSpPr>
          <p:cNvPr id="40" name="TextBox 39">
            <a:extLst>
              <a:ext uri="{FF2B5EF4-FFF2-40B4-BE49-F238E27FC236}">
                <a16:creationId xmlns:a16="http://schemas.microsoft.com/office/drawing/2014/main" id="{A400FCC7-90D3-A1C8-9A42-C9B738A20A7F}"/>
              </a:ext>
            </a:extLst>
          </p:cNvPr>
          <p:cNvSpPr txBox="1"/>
          <p:nvPr/>
        </p:nvSpPr>
        <p:spPr>
          <a:xfrm>
            <a:off x="3509673" y="5177519"/>
            <a:ext cx="4846925" cy="351321"/>
          </a:xfrm>
          <a:prstGeom prst="rect">
            <a:avLst/>
          </a:prstGeom>
          <a:noFill/>
        </p:spPr>
        <p:txBody>
          <a:bodyPr wrap="square" rtlCol="0">
            <a:spAutoFit/>
          </a:bodyPr>
          <a:lstStyle/>
          <a:p>
            <a:pPr algn="ctr" defTabSz="347472">
              <a:spcAft>
                <a:spcPts val="600"/>
              </a:spcAft>
            </a:pPr>
            <a:r>
              <a:rPr lang="en-US" sz="1824" kern="1200">
                <a:solidFill>
                  <a:schemeClr val="tx1"/>
                </a:solidFill>
                <a:latin typeface="+mn-lt"/>
                <a:ea typeface="+mn-ea"/>
                <a:cs typeface="+mn-cs"/>
              </a:rPr>
              <a:t>System Architecture</a:t>
            </a:r>
            <a:endParaRPr lang="en-US" sz="2400"/>
          </a:p>
        </p:txBody>
      </p:sp>
      <p:sp>
        <p:nvSpPr>
          <p:cNvPr id="2" name="Slide Number Placeholder 1">
            <a:extLst>
              <a:ext uri="{FF2B5EF4-FFF2-40B4-BE49-F238E27FC236}">
                <a16:creationId xmlns:a16="http://schemas.microsoft.com/office/drawing/2014/main" id="{5B9BBACE-A807-722F-4575-41A599BEA85C}"/>
              </a:ext>
            </a:extLst>
          </p:cNvPr>
          <p:cNvSpPr>
            <a:spLocks noGrp="1"/>
          </p:cNvSpPr>
          <p:nvPr>
            <p:ph type="sldNum" sz="quarter" idx="12"/>
          </p:nvPr>
        </p:nvSpPr>
        <p:spPr/>
        <p:txBody>
          <a:bodyPr/>
          <a:lstStyle/>
          <a:p>
            <a:fld id="{FA4FCA09-A334-4A38-8A78-E51DCD588AB3}" type="slidenum">
              <a:rPr lang="en-US" smtClean="0"/>
              <a:t>24</a:t>
            </a:fld>
            <a:endParaRPr lang="en-US"/>
          </a:p>
        </p:txBody>
      </p:sp>
    </p:spTree>
    <p:extLst>
      <p:ext uri="{BB962C8B-B14F-4D97-AF65-F5344CB8AC3E}">
        <p14:creationId xmlns:p14="http://schemas.microsoft.com/office/powerpoint/2010/main" val="3734962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2" name="Picture 41">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44" name="Rectangle 43">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6" name="Rectangle 45">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50" name="Rectangle 49">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Graphic 4" descr="Man">
            <a:extLst>
              <a:ext uri="{FF2B5EF4-FFF2-40B4-BE49-F238E27FC236}">
                <a16:creationId xmlns:a16="http://schemas.microsoft.com/office/drawing/2014/main" id="{0398AC86-7172-F00D-8C19-B131E5FF22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9229" y="2847675"/>
            <a:ext cx="701281" cy="701281"/>
          </a:xfrm>
          <a:prstGeom prst="rect">
            <a:avLst/>
          </a:prstGeom>
        </p:spPr>
      </p:pic>
      <p:sp>
        <p:nvSpPr>
          <p:cNvPr id="6" name="Oval 5">
            <a:extLst>
              <a:ext uri="{FF2B5EF4-FFF2-40B4-BE49-F238E27FC236}">
                <a16:creationId xmlns:a16="http://schemas.microsoft.com/office/drawing/2014/main" id="{09D60D82-450B-1045-0D19-BC33991D18CA}"/>
              </a:ext>
            </a:extLst>
          </p:cNvPr>
          <p:cNvSpPr/>
          <p:nvPr/>
        </p:nvSpPr>
        <p:spPr>
          <a:xfrm>
            <a:off x="7432136" y="609600"/>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Oval 6">
            <a:extLst>
              <a:ext uri="{FF2B5EF4-FFF2-40B4-BE49-F238E27FC236}">
                <a16:creationId xmlns:a16="http://schemas.microsoft.com/office/drawing/2014/main" id="{4614BEB4-BFA5-63B2-7179-60623B72942C}"/>
              </a:ext>
            </a:extLst>
          </p:cNvPr>
          <p:cNvSpPr/>
          <p:nvPr/>
        </p:nvSpPr>
        <p:spPr>
          <a:xfrm>
            <a:off x="7432136" y="1342385"/>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Oval 7">
            <a:extLst>
              <a:ext uri="{FF2B5EF4-FFF2-40B4-BE49-F238E27FC236}">
                <a16:creationId xmlns:a16="http://schemas.microsoft.com/office/drawing/2014/main" id="{CEDF658E-34E0-B88A-1890-E077F13E25D2}"/>
              </a:ext>
            </a:extLst>
          </p:cNvPr>
          <p:cNvSpPr/>
          <p:nvPr/>
        </p:nvSpPr>
        <p:spPr>
          <a:xfrm>
            <a:off x="7432136" y="2077909"/>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Oval 8">
            <a:extLst>
              <a:ext uri="{FF2B5EF4-FFF2-40B4-BE49-F238E27FC236}">
                <a16:creationId xmlns:a16="http://schemas.microsoft.com/office/drawing/2014/main" id="{4BFDDE21-769F-60FB-2796-4A1D52AC5581}"/>
              </a:ext>
            </a:extLst>
          </p:cNvPr>
          <p:cNvSpPr/>
          <p:nvPr/>
        </p:nvSpPr>
        <p:spPr>
          <a:xfrm>
            <a:off x="7432137" y="2798366"/>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Oval 9">
            <a:extLst>
              <a:ext uri="{FF2B5EF4-FFF2-40B4-BE49-F238E27FC236}">
                <a16:creationId xmlns:a16="http://schemas.microsoft.com/office/drawing/2014/main" id="{E32A9734-987C-F95F-8F44-A7254F4043D4}"/>
              </a:ext>
            </a:extLst>
          </p:cNvPr>
          <p:cNvSpPr/>
          <p:nvPr/>
        </p:nvSpPr>
        <p:spPr>
          <a:xfrm>
            <a:off x="7432138" y="3548956"/>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Oval 10">
            <a:extLst>
              <a:ext uri="{FF2B5EF4-FFF2-40B4-BE49-F238E27FC236}">
                <a16:creationId xmlns:a16="http://schemas.microsoft.com/office/drawing/2014/main" id="{6EBF80B1-2E6C-F7F7-6C07-2E8A16A97A9B}"/>
              </a:ext>
            </a:extLst>
          </p:cNvPr>
          <p:cNvSpPr/>
          <p:nvPr/>
        </p:nvSpPr>
        <p:spPr>
          <a:xfrm>
            <a:off x="7432139" y="4315983"/>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Oval 11">
            <a:extLst>
              <a:ext uri="{FF2B5EF4-FFF2-40B4-BE49-F238E27FC236}">
                <a16:creationId xmlns:a16="http://schemas.microsoft.com/office/drawing/2014/main" id="{D2047DD9-50BE-1189-704A-8709A7800F69}"/>
              </a:ext>
            </a:extLst>
          </p:cNvPr>
          <p:cNvSpPr/>
          <p:nvPr/>
        </p:nvSpPr>
        <p:spPr>
          <a:xfrm>
            <a:off x="7432140" y="5083009"/>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 name="Straight Arrow Connector 13">
            <a:extLst>
              <a:ext uri="{FF2B5EF4-FFF2-40B4-BE49-F238E27FC236}">
                <a16:creationId xmlns:a16="http://schemas.microsoft.com/office/drawing/2014/main" id="{E5472C9E-325A-A121-3683-CA19E15B3C9C}"/>
              </a:ext>
            </a:extLst>
          </p:cNvPr>
          <p:cNvCxnSpPr>
            <a:endCxn id="6" idx="2"/>
          </p:cNvCxnSpPr>
          <p:nvPr/>
        </p:nvCxnSpPr>
        <p:spPr>
          <a:xfrm flipV="1">
            <a:off x="4826078" y="938326"/>
            <a:ext cx="2606059" cy="22599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74A11704-9D85-4E01-81BD-E54F4A7AEB5E}"/>
              </a:ext>
            </a:extLst>
          </p:cNvPr>
          <p:cNvCxnSpPr>
            <a:endCxn id="7" idx="2"/>
          </p:cNvCxnSpPr>
          <p:nvPr/>
        </p:nvCxnSpPr>
        <p:spPr>
          <a:xfrm flipV="1">
            <a:off x="4826078" y="1671111"/>
            <a:ext cx="2606059" cy="152720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694D85DF-C121-C8A5-4DA3-9C4A0A836B8B}"/>
              </a:ext>
            </a:extLst>
          </p:cNvPr>
          <p:cNvCxnSpPr>
            <a:endCxn id="8" idx="2"/>
          </p:cNvCxnSpPr>
          <p:nvPr/>
        </p:nvCxnSpPr>
        <p:spPr>
          <a:xfrm flipV="1">
            <a:off x="4800511" y="2406634"/>
            <a:ext cx="2631626" cy="791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3BE3917-20FC-2154-1EB7-A336C617627D}"/>
              </a:ext>
            </a:extLst>
          </p:cNvPr>
          <p:cNvCxnSpPr>
            <a:endCxn id="9" idx="2"/>
          </p:cNvCxnSpPr>
          <p:nvPr/>
        </p:nvCxnSpPr>
        <p:spPr>
          <a:xfrm flipV="1">
            <a:off x="4800511" y="3127091"/>
            <a:ext cx="2631627" cy="71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6BD864D-535A-A78F-B4F8-1802BB299962}"/>
              </a:ext>
            </a:extLst>
          </p:cNvPr>
          <p:cNvCxnSpPr>
            <a:endCxn id="10" idx="2"/>
          </p:cNvCxnSpPr>
          <p:nvPr/>
        </p:nvCxnSpPr>
        <p:spPr>
          <a:xfrm>
            <a:off x="4800511" y="3198315"/>
            <a:ext cx="2631627" cy="679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5DA9308-F7C0-98DD-AE72-5D7BE4F33FA5}"/>
              </a:ext>
            </a:extLst>
          </p:cNvPr>
          <p:cNvCxnSpPr>
            <a:endCxn id="11" idx="2"/>
          </p:cNvCxnSpPr>
          <p:nvPr/>
        </p:nvCxnSpPr>
        <p:spPr>
          <a:xfrm>
            <a:off x="4800511" y="3198315"/>
            <a:ext cx="2631628" cy="1446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116A54-9689-6CC9-0598-183EB9B6F5E4}"/>
              </a:ext>
            </a:extLst>
          </p:cNvPr>
          <p:cNvCxnSpPr>
            <a:endCxn id="12" idx="2"/>
          </p:cNvCxnSpPr>
          <p:nvPr/>
        </p:nvCxnSpPr>
        <p:spPr>
          <a:xfrm>
            <a:off x="4826078" y="3198315"/>
            <a:ext cx="2606062" cy="2213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92C421D-908E-5A51-1E96-4EB513665405}"/>
              </a:ext>
            </a:extLst>
          </p:cNvPr>
          <p:cNvSpPr txBox="1"/>
          <p:nvPr/>
        </p:nvSpPr>
        <p:spPr>
          <a:xfrm>
            <a:off x="7620246" y="806836"/>
            <a:ext cx="1829906" cy="261610"/>
          </a:xfrm>
          <a:prstGeom prst="rect">
            <a:avLst/>
          </a:prstGeom>
          <a:noFill/>
        </p:spPr>
        <p:txBody>
          <a:bodyPr wrap="square" rtlCol="0">
            <a:spAutoFit/>
          </a:bodyPr>
          <a:lstStyle/>
          <a:p>
            <a:pPr defTabSz="347472">
              <a:spcAft>
                <a:spcPts val="600"/>
              </a:spcAft>
            </a:pPr>
            <a:r>
              <a:rPr lang="en-US" sz="1100" kern="1200">
                <a:solidFill>
                  <a:schemeClr val="tx1"/>
                </a:solidFill>
                <a:latin typeface="+mn-lt"/>
                <a:ea typeface="+mn-ea"/>
                <a:cs typeface="+mn-cs"/>
              </a:rPr>
              <a:t>Collect Covid Images</a:t>
            </a:r>
            <a:endParaRPr lang="en-US" sz="1400"/>
          </a:p>
        </p:txBody>
      </p:sp>
      <p:sp>
        <p:nvSpPr>
          <p:cNvPr id="29" name="TextBox 28">
            <a:extLst>
              <a:ext uri="{FF2B5EF4-FFF2-40B4-BE49-F238E27FC236}">
                <a16:creationId xmlns:a16="http://schemas.microsoft.com/office/drawing/2014/main" id="{3CA905B3-0303-FDF2-508E-C1C24778A5AB}"/>
              </a:ext>
            </a:extLst>
          </p:cNvPr>
          <p:cNvSpPr txBox="1"/>
          <p:nvPr/>
        </p:nvSpPr>
        <p:spPr>
          <a:xfrm>
            <a:off x="7673202" y="1529485"/>
            <a:ext cx="1985143" cy="261610"/>
          </a:xfrm>
          <a:prstGeom prst="rect">
            <a:avLst/>
          </a:prstGeom>
          <a:noFill/>
        </p:spPr>
        <p:txBody>
          <a:bodyPr wrap="square" rtlCol="0">
            <a:spAutoFit/>
          </a:bodyPr>
          <a:lstStyle/>
          <a:p>
            <a:pPr defTabSz="347472">
              <a:spcAft>
                <a:spcPts val="600"/>
              </a:spcAft>
            </a:pPr>
            <a:r>
              <a:rPr lang="en-US" sz="1100" kern="1200">
                <a:solidFill>
                  <a:schemeClr val="tx1"/>
                </a:solidFill>
                <a:latin typeface="+mn-lt"/>
                <a:ea typeface="+mn-ea"/>
                <a:cs typeface="+mn-cs"/>
              </a:rPr>
              <a:t>Prepare Data for Training</a:t>
            </a:r>
            <a:endParaRPr lang="en-US" sz="1400"/>
          </a:p>
        </p:txBody>
      </p:sp>
      <p:sp>
        <p:nvSpPr>
          <p:cNvPr id="30" name="TextBox 29">
            <a:extLst>
              <a:ext uri="{FF2B5EF4-FFF2-40B4-BE49-F238E27FC236}">
                <a16:creationId xmlns:a16="http://schemas.microsoft.com/office/drawing/2014/main" id="{59FA6560-5266-23A2-B7CC-359ED2546024}"/>
              </a:ext>
            </a:extLst>
          </p:cNvPr>
          <p:cNvSpPr txBox="1"/>
          <p:nvPr/>
        </p:nvSpPr>
        <p:spPr>
          <a:xfrm>
            <a:off x="7595582" y="2270396"/>
            <a:ext cx="2062762" cy="261610"/>
          </a:xfrm>
          <a:prstGeom prst="rect">
            <a:avLst/>
          </a:prstGeom>
          <a:noFill/>
        </p:spPr>
        <p:txBody>
          <a:bodyPr wrap="square" rtlCol="0">
            <a:spAutoFit/>
          </a:bodyPr>
          <a:lstStyle/>
          <a:p>
            <a:pPr defTabSz="347472">
              <a:spcAft>
                <a:spcPts val="600"/>
              </a:spcAft>
            </a:pPr>
            <a:r>
              <a:rPr lang="en-US" sz="1100" kern="1200">
                <a:solidFill>
                  <a:schemeClr val="tx1"/>
                </a:solidFill>
                <a:latin typeface="+mn-lt"/>
                <a:ea typeface="+mn-ea"/>
                <a:cs typeface="+mn-cs"/>
              </a:rPr>
              <a:t>Design &amp; Construct Model</a:t>
            </a:r>
            <a:endParaRPr lang="en-US" sz="1400"/>
          </a:p>
        </p:txBody>
      </p:sp>
      <p:sp>
        <p:nvSpPr>
          <p:cNvPr id="31" name="TextBox 30">
            <a:extLst>
              <a:ext uri="{FF2B5EF4-FFF2-40B4-BE49-F238E27FC236}">
                <a16:creationId xmlns:a16="http://schemas.microsoft.com/office/drawing/2014/main" id="{C188AB4B-425F-7AF3-6182-2ADAD22E78F9}"/>
              </a:ext>
            </a:extLst>
          </p:cNvPr>
          <p:cNvSpPr txBox="1"/>
          <p:nvPr/>
        </p:nvSpPr>
        <p:spPr>
          <a:xfrm>
            <a:off x="7556773" y="2977248"/>
            <a:ext cx="2062762" cy="261610"/>
          </a:xfrm>
          <a:prstGeom prst="rect">
            <a:avLst/>
          </a:prstGeom>
          <a:noFill/>
        </p:spPr>
        <p:txBody>
          <a:bodyPr wrap="square" rtlCol="0">
            <a:spAutoFit/>
          </a:bodyPr>
          <a:lstStyle/>
          <a:p>
            <a:pPr algn="ctr" defTabSz="347472">
              <a:spcAft>
                <a:spcPts val="600"/>
              </a:spcAft>
            </a:pPr>
            <a:r>
              <a:rPr lang="en-US" sz="1100" kern="1200">
                <a:solidFill>
                  <a:schemeClr val="tx1"/>
                </a:solidFill>
                <a:latin typeface="+mn-lt"/>
                <a:ea typeface="+mn-ea"/>
                <a:cs typeface="+mn-cs"/>
              </a:rPr>
              <a:t>Train Model</a:t>
            </a:r>
            <a:endParaRPr lang="en-US" sz="1400"/>
          </a:p>
        </p:txBody>
      </p:sp>
      <p:sp>
        <p:nvSpPr>
          <p:cNvPr id="32" name="TextBox 31">
            <a:extLst>
              <a:ext uri="{FF2B5EF4-FFF2-40B4-BE49-F238E27FC236}">
                <a16:creationId xmlns:a16="http://schemas.microsoft.com/office/drawing/2014/main" id="{8CCB3B09-5B22-7663-4ADF-C972084D70C5}"/>
              </a:ext>
            </a:extLst>
          </p:cNvPr>
          <p:cNvSpPr txBox="1"/>
          <p:nvPr/>
        </p:nvSpPr>
        <p:spPr>
          <a:xfrm>
            <a:off x="7432136" y="3728660"/>
            <a:ext cx="2062762" cy="261610"/>
          </a:xfrm>
          <a:prstGeom prst="rect">
            <a:avLst/>
          </a:prstGeom>
          <a:noFill/>
        </p:spPr>
        <p:txBody>
          <a:bodyPr wrap="square" rtlCol="0">
            <a:spAutoFit/>
          </a:bodyPr>
          <a:lstStyle/>
          <a:p>
            <a:pPr algn="ctr" defTabSz="347472">
              <a:spcAft>
                <a:spcPts val="600"/>
              </a:spcAft>
            </a:pPr>
            <a:r>
              <a:rPr lang="en-US" sz="1100" kern="1200">
                <a:solidFill>
                  <a:schemeClr val="tx1"/>
                </a:solidFill>
                <a:latin typeface="+mn-lt"/>
                <a:ea typeface="+mn-ea"/>
                <a:cs typeface="+mn-cs"/>
              </a:rPr>
              <a:t>Validate &amp; Improve Model</a:t>
            </a:r>
            <a:endParaRPr lang="en-US" sz="1400"/>
          </a:p>
        </p:txBody>
      </p:sp>
      <p:sp>
        <p:nvSpPr>
          <p:cNvPr id="33" name="TextBox 32">
            <a:extLst>
              <a:ext uri="{FF2B5EF4-FFF2-40B4-BE49-F238E27FC236}">
                <a16:creationId xmlns:a16="http://schemas.microsoft.com/office/drawing/2014/main" id="{0C92E8FB-C7D6-E1F6-C1C6-A777E38D3926}"/>
              </a:ext>
            </a:extLst>
          </p:cNvPr>
          <p:cNvSpPr txBox="1"/>
          <p:nvPr/>
        </p:nvSpPr>
        <p:spPr>
          <a:xfrm>
            <a:off x="7556773" y="4506643"/>
            <a:ext cx="2062762" cy="261610"/>
          </a:xfrm>
          <a:prstGeom prst="rect">
            <a:avLst/>
          </a:prstGeom>
          <a:noFill/>
        </p:spPr>
        <p:txBody>
          <a:bodyPr wrap="square" rtlCol="0">
            <a:spAutoFit/>
          </a:bodyPr>
          <a:lstStyle/>
          <a:p>
            <a:pPr algn="ctr" defTabSz="347472">
              <a:spcAft>
                <a:spcPts val="600"/>
              </a:spcAft>
            </a:pPr>
            <a:r>
              <a:rPr lang="en-US" sz="1100" kern="1200">
                <a:solidFill>
                  <a:schemeClr val="tx1"/>
                </a:solidFill>
                <a:latin typeface="+mn-lt"/>
                <a:ea typeface="+mn-ea"/>
                <a:cs typeface="+mn-cs"/>
              </a:rPr>
              <a:t>Test Model on New Image</a:t>
            </a:r>
            <a:endParaRPr lang="en-US" sz="1400"/>
          </a:p>
        </p:txBody>
      </p:sp>
      <p:sp>
        <p:nvSpPr>
          <p:cNvPr id="34" name="TextBox 33">
            <a:extLst>
              <a:ext uri="{FF2B5EF4-FFF2-40B4-BE49-F238E27FC236}">
                <a16:creationId xmlns:a16="http://schemas.microsoft.com/office/drawing/2014/main" id="{46D6FE38-2B8E-F76B-6220-0FCF3D3D0562}"/>
              </a:ext>
            </a:extLst>
          </p:cNvPr>
          <p:cNvSpPr txBox="1"/>
          <p:nvPr/>
        </p:nvSpPr>
        <p:spPr>
          <a:xfrm>
            <a:off x="7564084" y="5270109"/>
            <a:ext cx="2062762" cy="261610"/>
          </a:xfrm>
          <a:prstGeom prst="rect">
            <a:avLst/>
          </a:prstGeom>
          <a:noFill/>
        </p:spPr>
        <p:txBody>
          <a:bodyPr wrap="square" rtlCol="0">
            <a:spAutoFit/>
          </a:bodyPr>
          <a:lstStyle/>
          <a:p>
            <a:pPr algn="ctr" defTabSz="347472">
              <a:spcAft>
                <a:spcPts val="600"/>
              </a:spcAft>
            </a:pPr>
            <a:r>
              <a:rPr lang="en-US" sz="1100" kern="1200">
                <a:solidFill>
                  <a:schemeClr val="tx1"/>
                </a:solidFill>
                <a:latin typeface="+mn-lt"/>
                <a:ea typeface="+mn-ea"/>
                <a:cs typeface="+mn-cs"/>
              </a:rPr>
              <a:t>Analyze the Predicted Result</a:t>
            </a:r>
            <a:endParaRPr lang="en-US" sz="1400"/>
          </a:p>
        </p:txBody>
      </p:sp>
      <p:sp>
        <p:nvSpPr>
          <p:cNvPr id="35" name="TextBox 34">
            <a:extLst>
              <a:ext uri="{FF2B5EF4-FFF2-40B4-BE49-F238E27FC236}">
                <a16:creationId xmlns:a16="http://schemas.microsoft.com/office/drawing/2014/main" id="{C0C7CAF7-47F4-AE76-D30A-068C76599453}"/>
              </a:ext>
            </a:extLst>
          </p:cNvPr>
          <p:cNvSpPr txBox="1"/>
          <p:nvPr/>
        </p:nvSpPr>
        <p:spPr>
          <a:xfrm>
            <a:off x="2444643" y="5281272"/>
            <a:ext cx="4804182" cy="354065"/>
          </a:xfrm>
          <a:prstGeom prst="rect">
            <a:avLst/>
          </a:prstGeom>
          <a:noFill/>
        </p:spPr>
        <p:txBody>
          <a:bodyPr wrap="square" rtlCol="0">
            <a:spAutoFit/>
          </a:bodyPr>
          <a:lstStyle/>
          <a:p>
            <a:pPr algn="ctr" defTabSz="347472">
              <a:spcAft>
                <a:spcPts val="600"/>
              </a:spcAft>
            </a:pPr>
            <a:r>
              <a:rPr lang="en-US" sz="1824" kern="1200">
                <a:solidFill>
                  <a:schemeClr val="tx1"/>
                </a:solidFill>
                <a:latin typeface="+mn-lt"/>
                <a:ea typeface="+mn-ea"/>
                <a:cs typeface="+mn-cs"/>
              </a:rPr>
              <a:t>User’s use case Diagram</a:t>
            </a:r>
            <a:endParaRPr lang="en-US" sz="2400"/>
          </a:p>
        </p:txBody>
      </p:sp>
      <p:sp>
        <p:nvSpPr>
          <p:cNvPr id="2" name="Slide Number Placeholder 1">
            <a:extLst>
              <a:ext uri="{FF2B5EF4-FFF2-40B4-BE49-F238E27FC236}">
                <a16:creationId xmlns:a16="http://schemas.microsoft.com/office/drawing/2014/main" id="{006B6A2A-1449-706E-D0D9-60027E3193CA}"/>
              </a:ext>
            </a:extLst>
          </p:cNvPr>
          <p:cNvSpPr>
            <a:spLocks noGrp="1"/>
          </p:cNvSpPr>
          <p:nvPr>
            <p:ph type="sldNum" sz="quarter" idx="12"/>
          </p:nvPr>
        </p:nvSpPr>
        <p:spPr/>
        <p:txBody>
          <a:bodyPr/>
          <a:lstStyle/>
          <a:p>
            <a:fld id="{FA4FCA09-A334-4A38-8A78-E51DCD588AB3}" type="slidenum">
              <a:rPr lang="en-US" smtClean="0"/>
              <a:t>25</a:t>
            </a:fld>
            <a:endParaRPr lang="en-US"/>
          </a:p>
        </p:txBody>
      </p:sp>
    </p:spTree>
    <p:extLst>
      <p:ext uri="{BB962C8B-B14F-4D97-AF65-F5344CB8AC3E}">
        <p14:creationId xmlns:p14="http://schemas.microsoft.com/office/powerpoint/2010/main" val="1293685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3" name="Picture 12">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5" name="Rectangle 14">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9AECCBA6-7ADB-447D-967C-1D193869D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4C3D555-383C-4449-828F-F08C2CE7EE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3" name="Rectangle 22">
            <a:extLst>
              <a:ext uri="{FF2B5EF4-FFF2-40B4-BE49-F238E27FC236}">
                <a16:creationId xmlns:a16="http://schemas.microsoft.com/office/drawing/2014/main" id="{D8ED7A66-CC0E-455F-86C7-E70EA8E8B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2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FF2C4A3-06D5-42A6-81A3-E7FA660736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27" name="Rectangle 26">
            <a:extLst>
              <a:ext uri="{FF2B5EF4-FFF2-40B4-BE49-F238E27FC236}">
                <a16:creationId xmlns:a16="http://schemas.microsoft.com/office/drawing/2014/main" id="{B59AE4CA-E81E-4F21-A7FA-98CF877F3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D40E363-B920-EE88-F179-201A8C51590C}"/>
              </a:ext>
            </a:extLst>
          </p:cNvPr>
          <p:cNvSpPr>
            <a:spLocks noGrp="1"/>
          </p:cNvSpPr>
          <p:nvPr>
            <p:ph type="title"/>
          </p:nvPr>
        </p:nvSpPr>
        <p:spPr>
          <a:xfrm>
            <a:off x="9268" y="1677738"/>
            <a:ext cx="6086732" cy="2133600"/>
          </a:xfrm>
        </p:spPr>
        <p:txBody>
          <a:bodyPr vert="horz" lIns="91440" tIns="45720" rIns="91440" bIns="45720" rtlCol="0" anchor="b">
            <a:normAutofit/>
          </a:bodyPr>
          <a:lstStyle/>
          <a:p>
            <a:pPr algn="r"/>
            <a:r>
              <a:rPr lang="en-US" b="1" dirty="0"/>
              <a:t>Sprint 1-4 Recap(CS-691)</a:t>
            </a:r>
          </a:p>
        </p:txBody>
      </p:sp>
      <p:sp>
        <p:nvSpPr>
          <p:cNvPr id="29" name="Rectangle 28">
            <a:extLst>
              <a:ext uri="{FF2B5EF4-FFF2-40B4-BE49-F238E27FC236}">
                <a16:creationId xmlns:a16="http://schemas.microsoft.com/office/drawing/2014/main" id="{83949DA1-D816-48F2-A835-EDFF3FE65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Run">
            <a:extLst>
              <a:ext uri="{FF2B5EF4-FFF2-40B4-BE49-F238E27FC236}">
                <a16:creationId xmlns:a16="http://schemas.microsoft.com/office/drawing/2014/main" id="{58FBE79B-1874-C425-426C-68A3C59662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3933" y="1336393"/>
            <a:ext cx="4178419" cy="4178419"/>
          </a:xfrm>
          <a:prstGeom prst="rect">
            <a:avLst/>
          </a:prstGeom>
          <a:ln>
            <a:noFill/>
          </a:ln>
          <a:effectLst/>
        </p:spPr>
      </p:pic>
      <p:sp>
        <p:nvSpPr>
          <p:cNvPr id="3" name="Slide Number Placeholder 2">
            <a:extLst>
              <a:ext uri="{FF2B5EF4-FFF2-40B4-BE49-F238E27FC236}">
                <a16:creationId xmlns:a16="http://schemas.microsoft.com/office/drawing/2014/main" id="{DD6BE9E7-8177-0C4D-4F55-90F6A6DB5E00}"/>
              </a:ext>
            </a:extLst>
          </p:cNvPr>
          <p:cNvSpPr>
            <a:spLocks noGrp="1"/>
          </p:cNvSpPr>
          <p:nvPr>
            <p:ph type="sldNum" sz="quarter" idx="12"/>
          </p:nvPr>
        </p:nvSpPr>
        <p:spPr/>
        <p:txBody>
          <a:bodyPr/>
          <a:lstStyle/>
          <a:p>
            <a:fld id="{FA4FCA09-A334-4A38-8A78-E51DCD588AB3}" type="slidenum">
              <a:rPr lang="en-US" smtClean="0"/>
              <a:t>26</a:t>
            </a:fld>
            <a:endParaRPr lang="en-US"/>
          </a:p>
        </p:txBody>
      </p:sp>
    </p:spTree>
    <p:extLst>
      <p:ext uri="{BB962C8B-B14F-4D97-AF65-F5344CB8AC3E}">
        <p14:creationId xmlns:p14="http://schemas.microsoft.com/office/powerpoint/2010/main" val="945757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				  Sprint-1</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F9BD820B-0AB4-FDA5-1D44-B1A74DBAA9DB}"/>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Initially we divided into the groups and initiated an project idea</a:t>
            </a:r>
          </a:p>
          <a:p>
            <a:pPr marL="342900" indent="-228600" defTabSz="914400">
              <a:lnSpc>
                <a:spcPct val="90000"/>
              </a:lnSpc>
              <a:spcAft>
                <a:spcPts val="600"/>
              </a:spcAft>
              <a:buFont typeface="Arial" panose="020B0604020202020204" pitchFamily="34" charset="0"/>
              <a:buChar char="•"/>
            </a:pPr>
            <a:r>
              <a:rPr lang="en-US" sz="1400"/>
              <a:t>Secondly, we started working on our Team working agreement and initiated the tools like slack etc.</a:t>
            </a:r>
          </a:p>
          <a:p>
            <a:pPr marL="342900" indent="-228600" defTabSz="914400">
              <a:lnSpc>
                <a:spcPct val="90000"/>
              </a:lnSpc>
              <a:spcAft>
                <a:spcPts val="600"/>
              </a:spcAft>
              <a:buFont typeface="Arial" panose="020B0604020202020204" pitchFamily="34" charset="0"/>
              <a:buChar char="•"/>
            </a:pPr>
            <a:r>
              <a:rPr lang="en-US" sz="1400"/>
              <a:t>In addition, we established our development tools, which we used for seven sprints to build, maintain, and upgrade our communication and web application.</a:t>
            </a:r>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3823437551"/>
              </p:ext>
            </p:extLst>
          </p:nvPr>
        </p:nvGraphicFramePr>
        <p:xfrm>
          <a:off x="5276090" y="1080377"/>
          <a:ext cx="6269481" cy="4969393"/>
        </p:xfrm>
        <a:graphic>
          <a:graphicData uri="http://schemas.openxmlformats.org/drawingml/2006/table">
            <a:tbl>
              <a:tblPr firstRow="1" bandRow="1">
                <a:tableStyleId>{5C22544A-7EE6-4342-B048-85BDC9FD1C3A}</a:tableStyleId>
              </a:tblPr>
              <a:tblGrid>
                <a:gridCol w="875704">
                  <a:extLst>
                    <a:ext uri="{9D8B030D-6E8A-4147-A177-3AD203B41FA5}">
                      <a16:colId xmlns:a16="http://schemas.microsoft.com/office/drawing/2014/main" val="2562064706"/>
                    </a:ext>
                  </a:extLst>
                </a:gridCol>
                <a:gridCol w="1183916">
                  <a:extLst>
                    <a:ext uri="{9D8B030D-6E8A-4147-A177-3AD203B41FA5}">
                      <a16:colId xmlns:a16="http://schemas.microsoft.com/office/drawing/2014/main" val="3410609760"/>
                    </a:ext>
                  </a:extLst>
                </a:gridCol>
                <a:gridCol w="3050545">
                  <a:extLst>
                    <a:ext uri="{9D8B030D-6E8A-4147-A177-3AD203B41FA5}">
                      <a16:colId xmlns:a16="http://schemas.microsoft.com/office/drawing/2014/main" val="542467040"/>
                    </a:ext>
                  </a:extLst>
                </a:gridCol>
                <a:gridCol w="1159316">
                  <a:extLst>
                    <a:ext uri="{9D8B030D-6E8A-4147-A177-3AD203B41FA5}">
                      <a16:colId xmlns:a16="http://schemas.microsoft.com/office/drawing/2014/main" val="4260511909"/>
                    </a:ext>
                  </a:extLst>
                </a:gridCol>
              </a:tblGrid>
              <a:tr h="914841">
                <a:tc>
                  <a:txBody>
                    <a:bodyPr/>
                    <a:lstStyle/>
                    <a:p>
                      <a:r>
                        <a:rPr lang="en-US" sz="1700"/>
                        <a:t>Issue Type</a:t>
                      </a:r>
                    </a:p>
                  </a:txBody>
                  <a:tcPr marL="89704" marR="89704" marT="44852" marB="448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User Story id/Task id</a:t>
                      </a:r>
                    </a:p>
                  </a:txBody>
                  <a:tcPr marL="89704" marR="89704" marT="44852" marB="44852"/>
                </a:tc>
                <a:tc>
                  <a:txBody>
                    <a:bodyPr/>
                    <a:lstStyle/>
                    <a:p>
                      <a:r>
                        <a:rPr lang="en-US" sz="1700" dirty="0"/>
                        <a:t>Name</a:t>
                      </a:r>
                    </a:p>
                  </a:txBody>
                  <a:tcPr marL="89704" marR="89704" marT="44852" marB="44852"/>
                </a:tc>
                <a:tc>
                  <a:txBody>
                    <a:bodyPr/>
                    <a:lstStyle/>
                    <a:p>
                      <a:r>
                        <a:rPr lang="en-US" sz="1700"/>
                        <a:t>Story Point Estimate</a:t>
                      </a:r>
                    </a:p>
                  </a:txBody>
                  <a:tcPr marL="89704" marR="89704" marT="44852" marB="44852"/>
                </a:tc>
                <a:extLst>
                  <a:ext uri="{0D108BD9-81ED-4DB2-BD59-A6C34878D82A}">
                    <a16:rowId xmlns:a16="http://schemas.microsoft.com/office/drawing/2014/main" val="2566526869"/>
                  </a:ext>
                </a:extLst>
              </a:tr>
              <a:tr h="650909">
                <a:tc>
                  <a:txBody>
                    <a:bodyPr/>
                    <a:lstStyle/>
                    <a:p>
                      <a:r>
                        <a:rPr lang="en-US" sz="1700"/>
                        <a:t>TASK</a:t>
                      </a:r>
                    </a:p>
                  </a:txBody>
                  <a:tcPr marL="89704" marR="89704" marT="44852" marB="44852"/>
                </a:tc>
                <a:tc>
                  <a:txBody>
                    <a:bodyPr/>
                    <a:lstStyle/>
                    <a:p>
                      <a:r>
                        <a:rPr lang="en-US" sz="1700"/>
                        <a:t>SC1DTA-1</a:t>
                      </a:r>
                    </a:p>
                  </a:txBody>
                  <a:tcPr marL="89704" marR="89704" marT="44852" marB="44852"/>
                </a:tc>
                <a:tc>
                  <a:txBody>
                    <a:bodyPr/>
                    <a:lstStyle/>
                    <a:p>
                      <a:r>
                        <a:rPr lang="en-US" sz="1700"/>
                        <a:t>Prepare the presentation for deliverable 1</a:t>
                      </a:r>
                    </a:p>
                  </a:txBody>
                  <a:tcPr marL="89704" marR="89704" marT="44852" marB="44852"/>
                </a:tc>
                <a:tc>
                  <a:txBody>
                    <a:bodyPr/>
                    <a:lstStyle/>
                    <a:p>
                      <a:r>
                        <a:rPr lang="en-US" sz="1700"/>
                        <a:t>2</a:t>
                      </a:r>
                    </a:p>
                  </a:txBody>
                  <a:tcPr marL="89704" marR="89704" marT="44852" marB="44852"/>
                </a:tc>
                <a:extLst>
                  <a:ext uri="{0D108BD9-81ED-4DB2-BD59-A6C34878D82A}">
                    <a16:rowId xmlns:a16="http://schemas.microsoft.com/office/drawing/2014/main" val="1697261930"/>
                  </a:ext>
                </a:extLst>
              </a:tr>
              <a:tr h="650909">
                <a:tc>
                  <a:txBody>
                    <a:bodyPr/>
                    <a:lstStyle/>
                    <a:p>
                      <a:r>
                        <a:rPr lang="en-US" sz="1700"/>
                        <a:t>TASK</a:t>
                      </a:r>
                    </a:p>
                  </a:txBody>
                  <a:tcPr marL="89704" marR="89704" marT="44852" marB="44852"/>
                </a:tc>
                <a:tc>
                  <a:txBody>
                    <a:bodyPr/>
                    <a:lstStyle/>
                    <a:p>
                      <a:r>
                        <a:rPr lang="en-US" sz="1700"/>
                        <a:t>SC1DTA-2</a:t>
                      </a:r>
                    </a:p>
                  </a:txBody>
                  <a:tcPr marL="89704" marR="89704" marT="44852" marB="44852"/>
                </a:tc>
                <a:tc>
                  <a:txBody>
                    <a:bodyPr/>
                    <a:lstStyle/>
                    <a:p>
                      <a:r>
                        <a:rPr lang="en-US" sz="1700"/>
                        <a:t>Formation of team </a:t>
                      </a:r>
                    </a:p>
                  </a:txBody>
                  <a:tcPr marL="89704" marR="89704" marT="44852" marB="44852"/>
                </a:tc>
                <a:tc>
                  <a:txBody>
                    <a:bodyPr/>
                    <a:lstStyle/>
                    <a:p>
                      <a:r>
                        <a:rPr lang="en-US" sz="1700"/>
                        <a:t>2</a:t>
                      </a:r>
                    </a:p>
                  </a:txBody>
                  <a:tcPr marL="89704" marR="89704" marT="44852" marB="44852"/>
                </a:tc>
                <a:extLst>
                  <a:ext uri="{0D108BD9-81ED-4DB2-BD59-A6C34878D82A}">
                    <a16:rowId xmlns:a16="http://schemas.microsoft.com/office/drawing/2014/main" val="4049015900"/>
                  </a:ext>
                </a:extLst>
              </a:tr>
              <a:tr h="650909">
                <a:tc>
                  <a:txBody>
                    <a:bodyPr/>
                    <a:lstStyle/>
                    <a:p>
                      <a:r>
                        <a:rPr lang="en-US" sz="1700"/>
                        <a:t>TASK</a:t>
                      </a:r>
                    </a:p>
                  </a:txBody>
                  <a:tcPr marL="89704" marR="89704" marT="44852" marB="44852"/>
                </a:tc>
                <a:tc>
                  <a:txBody>
                    <a:bodyPr/>
                    <a:lstStyle/>
                    <a:p>
                      <a:r>
                        <a:rPr lang="en-US" sz="1700"/>
                        <a:t>SC1DTA-3</a:t>
                      </a:r>
                    </a:p>
                  </a:txBody>
                  <a:tcPr marL="89704" marR="89704" marT="44852" marB="44852"/>
                </a:tc>
                <a:tc>
                  <a:txBody>
                    <a:bodyPr/>
                    <a:lstStyle/>
                    <a:p>
                      <a:r>
                        <a:rPr lang="en-US" sz="1700"/>
                        <a:t>Set up regular weekly meetings</a:t>
                      </a:r>
                    </a:p>
                  </a:txBody>
                  <a:tcPr marL="89704" marR="89704" marT="44852" marB="44852"/>
                </a:tc>
                <a:tc>
                  <a:txBody>
                    <a:bodyPr/>
                    <a:lstStyle/>
                    <a:p>
                      <a:r>
                        <a:rPr lang="en-US" sz="1700"/>
                        <a:t>2</a:t>
                      </a:r>
                    </a:p>
                  </a:txBody>
                  <a:tcPr marL="89704" marR="89704" marT="44852" marB="44852"/>
                </a:tc>
                <a:extLst>
                  <a:ext uri="{0D108BD9-81ED-4DB2-BD59-A6C34878D82A}">
                    <a16:rowId xmlns:a16="http://schemas.microsoft.com/office/drawing/2014/main" val="4086153721"/>
                  </a:ext>
                </a:extLst>
              </a:tr>
              <a:tr h="914841">
                <a:tc>
                  <a:txBody>
                    <a:bodyPr/>
                    <a:lstStyle/>
                    <a:p>
                      <a:r>
                        <a:rPr lang="en-US" sz="1700"/>
                        <a:t>TASK</a:t>
                      </a:r>
                    </a:p>
                  </a:txBody>
                  <a:tcPr marL="89704" marR="89704" marT="44852" marB="44852"/>
                </a:tc>
                <a:tc>
                  <a:txBody>
                    <a:bodyPr/>
                    <a:lstStyle/>
                    <a:p>
                      <a:r>
                        <a:rPr lang="en-US" sz="1700"/>
                        <a:t>SC1DTA-4</a:t>
                      </a:r>
                    </a:p>
                  </a:txBody>
                  <a:tcPr marL="89704" marR="89704" marT="44852" marB="44852"/>
                </a:tc>
                <a:tc>
                  <a:txBody>
                    <a:bodyPr/>
                    <a:lstStyle/>
                    <a:p>
                      <a:r>
                        <a:rPr lang="en-US" sz="1700"/>
                        <a:t>Developing a unique project idea and approval from professor</a:t>
                      </a:r>
                    </a:p>
                  </a:txBody>
                  <a:tcPr marL="89704" marR="89704" marT="44852" marB="44852"/>
                </a:tc>
                <a:tc>
                  <a:txBody>
                    <a:bodyPr/>
                    <a:lstStyle/>
                    <a:p>
                      <a:r>
                        <a:rPr lang="en-US" sz="1700"/>
                        <a:t>5</a:t>
                      </a:r>
                    </a:p>
                  </a:txBody>
                  <a:tcPr marL="89704" marR="89704" marT="44852" marB="44852"/>
                </a:tc>
                <a:extLst>
                  <a:ext uri="{0D108BD9-81ED-4DB2-BD59-A6C34878D82A}">
                    <a16:rowId xmlns:a16="http://schemas.microsoft.com/office/drawing/2014/main" val="1354387706"/>
                  </a:ext>
                </a:extLst>
              </a:tr>
              <a:tr h="914841">
                <a:tc>
                  <a:txBody>
                    <a:bodyPr/>
                    <a:lstStyle/>
                    <a:p>
                      <a:r>
                        <a:rPr lang="en-US" sz="1700"/>
                        <a:t>TASK</a:t>
                      </a:r>
                    </a:p>
                  </a:txBody>
                  <a:tcPr marL="89704" marR="89704" marT="44852" marB="44852"/>
                </a:tc>
                <a:tc>
                  <a:txBody>
                    <a:bodyPr/>
                    <a:lstStyle/>
                    <a:p>
                      <a:r>
                        <a:rPr lang="en-US" sz="1700"/>
                        <a:t>SC1DTA-5</a:t>
                      </a:r>
                    </a:p>
                  </a:txBody>
                  <a:tcPr marL="89704" marR="89704" marT="44852" marB="448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dk1"/>
                          </a:solidFill>
                          <a:effectLst/>
                          <a:latin typeface="+mn-lt"/>
                          <a:ea typeface="+mn-ea"/>
                          <a:cs typeface="+mn-cs"/>
                        </a:rPr>
                        <a:t>Setup development tools (GitHub and Jira) </a:t>
                      </a:r>
                      <a:endParaRPr lang="en-US" sz="1700">
                        <a:effectLst/>
                      </a:endParaRPr>
                    </a:p>
                    <a:p>
                      <a:endParaRPr lang="en-US" sz="1700"/>
                    </a:p>
                  </a:txBody>
                  <a:tcPr marL="89704" marR="89704" marT="44852" marB="44852"/>
                </a:tc>
                <a:tc>
                  <a:txBody>
                    <a:bodyPr/>
                    <a:lstStyle/>
                    <a:p>
                      <a:r>
                        <a:rPr lang="en-US" sz="1700" dirty="0"/>
                        <a:t>5</a:t>
                      </a:r>
                    </a:p>
                  </a:txBody>
                  <a:tcPr marL="89704" marR="89704" marT="44852" marB="44852"/>
                </a:tc>
                <a:extLst>
                  <a:ext uri="{0D108BD9-81ED-4DB2-BD59-A6C34878D82A}">
                    <a16:rowId xmlns:a16="http://schemas.microsoft.com/office/drawing/2014/main" val="3451117026"/>
                  </a:ext>
                </a:extLst>
              </a:tr>
            </a:tbl>
          </a:graphicData>
        </a:graphic>
      </p:graphicFrame>
      <p:sp>
        <p:nvSpPr>
          <p:cNvPr id="4" name="Slide Number Placeholder 3">
            <a:extLst>
              <a:ext uri="{FF2B5EF4-FFF2-40B4-BE49-F238E27FC236}">
                <a16:creationId xmlns:a16="http://schemas.microsoft.com/office/drawing/2014/main" id="{7B385D87-44D7-F454-96A3-2992D31AEDEC}"/>
              </a:ext>
            </a:extLst>
          </p:cNvPr>
          <p:cNvSpPr>
            <a:spLocks noGrp="1"/>
          </p:cNvSpPr>
          <p:nvPr>
            <p:ph type="sldNum" sz="quarter" idx="12"/>
          </p:nvPr>
        </p:nvSpPr>
        <p:spPr>
          <a:xfrm>
            <a:off x="11258736" y="-10413"/>
            <a:ext cx="1154151" cy="1090789"/>
          </a:xfrm>
        </p:spPr>
        <p:txBody>
          <a:bodyPr/>
          <a:lstStyle/>
          <a:p>
            <a:fld id="{FA4FCA09-A334-4A38-8A78-E51DCD588AB3}" type="slidenum">
              <a:rPr lang="en-US" smtClean="0"/>
              <a:t>27</a:t>
            </a:fld>
            <a:endParaRPr lang="en-US" dirty="0"/>
          </a:p>
        </p:txBody>
      </p:sp>
    </p:spTree>
    <p:extLst>
      <p:ext uri="{BB962C8B-B14F-4D97-AF65-F5344CB8AC3E}">
        <p14:creationId xmlns:p14="http://schemas.microsoft.com/office/powerpoint/2010/main" val="1734555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Sprint-2</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1ACD5A8E-9532-FB84-E6D0-51A0D89B9A2F}"/>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Initially we build an application in Django and when we built the login and signup pages</a:t>
            </a:r>
          </a:p>
          <a:p>
            <a:pPr marL="342900" indent="-228600" defTabSz="914400">
              <a:lnSpc>
                <a:spcPct val="90000"/>
              </a:lnSpc>
              <a:spcAft>
                <a:spcPts val="600"/>
              </a:spcAft>
              <a:buFont typeface="Arial" panose="020B0604020202020204" pitchFamily="34" charset="0"/>
              <a:buChar char="•"/>
            </a:pPr>
            <a:r>
              <a:rPr lang="en-US" sz="1400"/>
              <a:t>Connection of data base to the local sever</a:t>
            </a:r>
          </a:p>
          <a:p>
            <a:pPr marL="342900" indent="-228600" defTabSz="914400">
              <a:lnSpc>
                <a:spcPct val="90000"/>
              </a:lnSpc>
              <a:spcAft>
                <a:spcPts val="600"/>
              </a:spcAft>
              <a:buFont typeface="Arial" panose="020B0604020202020204" pitchFamily="34" charset="0"/>
              <a:buChar char="•"/>
            </a:pPr>
            <a:r>
              <a:rPr lang="en-US" sz="1400"/>
              <a:t>Prototype of our working application in figma</a:t>
            </a:r>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512686770"/>
              </p:ext>
            </p:extLst>
          </p:nvPr>
        </p:nvGraphicFramePr>
        <p:xfrm>
          <a:off x="5276090" y="1158754"/>
          <a:ext cx="6269480" cy="4540496"/>
        </p:xfrm>
        <a:graphic>
          <a:graphicData uri="http://schemas.openxmlformats.org/drawingml/2006/table">
            <a:tbl>
              <a:tblPr firstRow="1" bandRow="1">
                <a:tableStyleId>{5C22544A-7EE6-4342-B048-85BDC9FD1C3A}</a:tableStyleId>
              </a:tblPr>
              <a:tblGrid>
                <a:gridCol w="947055">
                  <a:extLst>
                    <a:ext uri="{9D8B030D-6E8A-4147-A177-3AD203B41FA5}">
                      <a16:colId xmlns:a16="http://schemas.microsoft.com/office/drawing/2014/main" val="2562064706"/>
                    </a:ext>
                  </a:extLst>
                </a:gridCol>
                <a:gridCol w="1110654">
                  <a:extLst>
                    <a:ext uri="{9D8B030D-6E8A-4147-A177-3AD203B41FA5}">
                      <a16:colId xmlns:a16="http://schemas.microsoft.com/office/drawing/2014/main" val="3355958495"/>
                    </a:ext>
                  </a:extLst>
                </a:gridCol>
                <a:gridCol w="3177177">
                  <a:extLst>
                    <a:ext uri="{9D8B030D-6E8A-4147-A177-3AD203B41FA5}">
                      <a16:colId xmlns:a16="http://schemas.microsoft.com/office/drawing/2014/main" val="542467040"/>
                    </a:ext>
                  </a:extLst>
                </a:gridCol>
                <a:gridCol w="1034594">
                  <a:extLst>
                    <a:ext uri="{9D8B030D-6E8A-4147-A177-3AD203B41FA5}">
                      <a16:colId xmlns:a16="http://schemas.microsoft.com/office/drawing/2014/main" val="4260511909"/>
                    </a:ext>
                  </a:extLst>
                </a:gridCol>
              </a:tblGrid>
              <a:tr h="814417">
                <a:tc>
                  <a:txBody>
                    <a:bodyPr/>
                    <a:lstStyle/>
                    <a:p>
                      <a:r>
                        <a:rPr lang="en-US" sz="1500"/>
                        <a:t>Issue Type</a:t>
                      </a:r>
                    </a:p>
                  </a:txBody>
                  <a:tcPr marL="78735" marR="78735" marT="39367" marB="393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Story id/Task id</a:t>
                      </a:r>
                    </a:p>
                  </a:txBody>
                  <a:tcPr marL="78735" marR="78735" marT="39367" marB="39367"/>
                </a:tc>
                <a:tc>
                  <a:txBody>
                    <a:bodyPr/>
                    <a:lstStyle/>
                    <a:p>
                      <a:r>
                        <a:rPr lang="en-US" sz="1500"/>
                        <a:t>Name</a:t>
                      </a:r>
                    </a:p>
                  </a:txBody>
                  <a:tcPr marL="78735" marR="78735" marT="39367" marB="39367"/>
                </a:tc>
                <a:tc>
                  <a:txBody>
                    <a:bodyPr/>
                    <a:lstStyle/>
                    <a:p>
                      <a:r>
                        <a:rPr lang="en-US" sz="1500"/>
                        <a:t>Story Point Estimate</a:t>
                      </a:r>
                    </a:p>
                  </a:txBody>
                  <a:tcPr marL="78735" marR="78735" marT="39367" marB="39367"/>
                </a:tc>
                <a:extLst>
                  <a:ext uri="{0D108BD9-81ED-4DB2-BD59-A6C34878D82A}">
                    <a16:rowId xmlns:a16="http://schemas.microsoft.com/office/drawing/2014/main" val="2566526869"/>
                  </a:ext>
                </a:extLst>
              </a:tr>
              <a:tr h="580211">
                <a:tc>
                  <a:txBody>
                    <a:bodyPr/>
                    <a:lstStyle/>
                    <a:p>
                      <a:r>
                        <a:rPr lang="en-US" sz="1500"/>
                        <a:t>STORY</a:t>
                      </a:r>
                    </a:p>
                  </a:txBody>
                  <a:tcPr marL="78735" marR="78735" marT="39367" marB="39367"/>
                </a:tc>
                <a:tc>
                  <a:txBody>
                    <a:bodyPr/>
                    <a:lstStyle/>
                    <a:p>
                      <a:r>
                        <a:rPr lang="en-US" sz="1500"/>
                        <a:t>SC1DTA-6</a:t>
                      </a:r>
                    </a:p>
                  </a:txBody>
                  <a:tcPr marL="78735" marR="78735" marT="39367" marB="39367"/>
                </a:tc>
                <a:tc>
                  <a:txBody>
                    <a:bodyPr/>
                    <a:lstStyle/>
                    <a:p>
                      <a:r>
                        <a:rPr lang="en-US" sz="1500"/>
                        <a:t>I want to log out as a customer who has logged</a:t>
                      </a:r>
                    </a:p>
                  </a:txBody>
                  <a:tcPr marL="78735" marR="78735" marT="39367" marB="39367"/>
                </a:tc>
                <a:tc>
                  <a:txBody>
                    <a:bodyPr/>
                    <a:lstStyle/>
                    <a:p>
                      <a:r>
                        <a:rPr lang="en-US" sz="1500"/>
                        <a:t>2</a:t>
                      </a:r>
                    </a:p>
                  </a:txBody>
                  <a:tcPr marL="78735" marR="78735" marT="39367" marB="39367"/>
                </a:tc>
                <a:extLst>
                  <a:ext uri="{0D108BD9-81ED-4DB2-BD59-A6C34878D82A}">
                    <a16:rowId xmlns:a16="http://schemas.microsoft.com/office/drawing/2014/main" val="1697261930"/>
                  </a:ext>
                </a:extLst>
              </a:tr>
              <a:tr h="1517034">
                <a:tc>
                  <a:txBody>
                    <a:bodyPr/>
                    <a:lstStyle/>
                    <a:p>
                      <a:r>
                        <a:rPr lang="en-US" sz="1500"/>
                        <a:t>STORY</a:t>
                      </a:r>
                    </a:p>
                  </a:txBody>
                  <a:tcPr marL="78735" marR="78735" marT="39367" marB="39367"/>
                </a:tc>
                <a:tc>
                  <a:txBody>
                    <a:bodyPr/>
                    <a:lstStyle/>
                    <a:p>
                      <a:r>
                        <a:rPr lang="en-US" sz="1500"/>
                        <a:t>SC1DTA-7</a:t>
                      </a:r>
                    </a:p>
                  </a:txBody>
                  <a:tcPr marL="78735" marR="78735" marT="39367" marB="39367"/>
                </a:tc>
                <a:tc>
                  <a:txBody>
                    <a:bodyPr/>
                    <a:lstStyle/>
                    <a:p>
                      <a:r>
                        <a:rPr lang="en-US" sz="1500"/>
                        <a:t>As a client, I would like to register for the application in order to maintain the uniqueness of my account and to log in using a password, phone number, and email address</a:t>
                      </a:r>
                    </a:p>
                  </a:txBody>
                  <a:tcPr marL="78735" marR="78735" marT="39367" marB="39367"/>
                </a:tc>
                <a:tc>
                  <a:txBody>
                    <a:bodyPr/>
                    <a:lstStyle/>
                    <a:p>
                      <a:r>
                        <a:rPr lang="en-US" sz="1500"/>
                        <a:t>5</a:t>
                      </a:r>
                    </a:p>
                  </a:txBody>
                  <a:tcPr marL="78735" marR="78735" marT="39367" marB="39367"/>
                </a:tc>
                <a:extLst>
                  <a:ext uri="{0D108BD9-81ED-4DB2-BD59-A6C34878D82A}">
                    <a16:rowId xmlns:a16="http://schemas.microsoft.com/office/drawing/2014/main" val="4049015900"/>
                  </a:ext>
                </a:extLst>
              </a:tr>
              <a:tr h="1048623">
                <a:tc>
                  <a:txBody>
                    <a:bodyPr/>
                    <a:lstStyle/>
                    <a:p>
                      <a:r>
                        <a:rPr lang="en-US" sz="1500"/>
                        <a:t>STORY</a:t>
                      </a:r>
                    </a:p>
                  </a:txBody>
                  <a:tcPr marL="78735" marR="78735" marT="39367" marB="39367"/>
                </a:tc>
                <a:tc>
                  <a:txBody>
                    <a:bodyPr/>
                    <a:lstStyle/>
                    <a:p>
                      <a:r>
                        <a:rPr lang="en-US" sz="1500"/>
                        <a:t>SC1DTA-8</a:t>
                      </a:r>
                    </a:p>
                  </a:txBody>
                  <a:tcPr marL="78735" marR="78735" marT="39367" marB="39367"/>
                </a:tc>
                <a:tc>
                  <a:txBody>
                    <a:bodyPr/>
                    <a:lstStyle/>
                    <a:p>
                      <a:r>
                        <a:rPr lang="en-US" sz="1500"/>
                        <a:t>I want to connect to the app as a customer so that I may use it to keep all my personal data in the local database</a:t>
                      </a:r>
                    </a:p>
                  </a:txBody>
                  <a:tcPr marL="78735" marR="78735" marT="39367" marB="39367"/>
                </a:tc>
                <a:tc>
                  <a:txBody>
                    <a:bodyPr/>
                    <a:lstStyle/>
                    <a:p>
                      <a:r>
                        <a:rPr lang="en-US" sz="1500"/>
                        <a:t>2</a:t>
                      </a:r>
                    </a:p>
                  </a:txBody>
                  <a:tcPr marL="78735" marR="78735" marT="39367" marB="39367"/>
                </a:tc>
                <a:extLst>
                  <a:ext uri="{0D108BD9-81ED-4DB2-BD59-A6C34878D82A}">
                    <a16:rowId xmlns:a16="http://schemas.microsoft.com/office/drawing/2014/main" val="4086153721"/>
                  </a:ext>
                </a:extLst>
              </a:tr>
              <a:tr h="580211">
                <a:tc>
                  <a:txBody>
                    <a:bodyPr/>
                    <a:lstStyle/>
                    <a:p>
                      <a:r>
                        <a:rPr lang="en-US" sz="1500"/>
                        <a:t>TASK</a:t>
                      </a:r>
                    </a:p>
                  </a:txBody>
                  <a:tcPr marL="78735" marR="78735" marT="39367" marB="39367"/>
                </a:tc>
                <a:tc>
                  <a:txBody>
                    <a:bodyPr/>
                    <a:lstStyle/>
                    <a:p>
                      <a:r>
                        <a:rPr lang="en-US" sz="1500"/>
                        <a:t>SC1DTA-9</a:t>
                      </a:r>
                    </a:p>
                  </a:txBody>
                  <a:tcPr marL="78735" marR="78735" marT="39367" marB="39367"/>
                </a:tc>
                <a:tc>
                  <a:txBody>
                    <a:bodyPr/>
                    <a:lstStyle/>
                    <a:p>
                      <a:r>
                        <a:rPr lang="en-US" sz="1500" kern="1200">
                          <a:solidFill>
                            <a:schemeClr val="dk1"/>
                          </a:solidFill>
                          <a:effectLst/>
                          <a:latin typeface="+mn-lt"/>
                          <a:ea typeface="+mn-ea"/>
                          <a:cs typeface="+mn-cs"/>
                        </a:rPr>
                        <a:t>Create MVP Prototype - Figma ( login and signup pages)</a:t>
                      </a:r>
                      <a:endParaRPr lang="en-US" sz="1500">
                        <a:effectLst/>
                      </a:endParaRPr>
                    </a:p>
                  </a:txBody>
                  <a:tcPr marL="78735" marR="78735" marT="39367" marB="39367"/>
                </a:tc>
                <a:tc>
                  <a:txBody>
                    <a:bodyPr/>
                    <a:lstStyle/>
                    <a:p>
                      <a:r>
                        <a:rPr lang="en-US" sz="1500" dirty="0"/>
                        <a:t>8</a:t>
                      </a:r>
                    </a:p>
                  </a:txBody>
                  <a:tcPr marL="78735" marR="78735" marT="39367" marB="39367"/>
                </a:tc>
                <a:extLst>
                  <a:ext uri="{0D108BD9-81ED-4DB2-BD59-A6C34878D82A}">
                    <a16:rowId xmlns:a16="http://schemas.microsoft.com/office/drawing/2014/main" val="1354387706"/>
                  </a:ext>
                </a:extLst>
              </a:tr>
            </a:tbl>
          </a:graphicData>
        </a:graphic>
      </p:graphicFrame>
      <p:sp>
        <p:nvSpPr>
          <p:cNvPr id="4" name="Slide Number Placeholder 3">
            <a:extLst>
              <a:ext uri="{FF2B5EF4-FFF2-40B4-BE49-F238E27FC236}">
                <a16:creationId xmlns:a16="http://schemas.microsoft.com/office/drawing/2014/main" id="{8EB2D583-ADED-9160-70E5-90BC1E655770}"/>
              </a:ext>
            </a:extLst>
          </p:cNvPr>
          <p:cNvSpPr>
            <a:spLocks noGrp="1"/>
          </p:cNvSpPr>
          <p:nvPr>
            <p:ph type="sldNum" sz="quarter" idx="12"/>
          </p:nvPr>
        </p:nvSpPr>
        <p:spPr>
          <a:xfrm>
            <a:off x="11256746" y="-2"/>
            <a:ext cx="1154151" cy="1090789"/>
          </a:xfrm>
        </p:spPr>
        <p:txBody>
          <a:bodyPr/>
          <a:lstStyle/>
          <a:p>
            <a:fld id="{FA4FCA09-A334-4A38-8A78-E51DCD588AB3}" type="slidenum">
              <a:rPr lang="en-US" smtClean="0"/>
              <a:t>28</a:t>
            </a:fld>
            <a:endParaRPr lang="en-US" dirty="0"/>
          </a:p>
        </p:txBody>
      </p:sp>
    </p:spTree>
    <p:extLst>
      <p:ext uri="{BB962C8B-B14F-4D97-AF65-F5344CB8AC3E}">
        <p14:creationId xmlns:p14="http://schemas.microsoft.com/office/powerpoint/2010/main" val="290400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1E47AB3-CFA8-C7EE-5F88-76A8B8F7286B}"/>
              </a:ext>
            </a:extLst>
          </p:cNvPr>
          <p:cNvSpPr txBox="1"/>
          <p:nvPr/>
        </p:nvSpPr>
        <p:spPr>
          <a:xfrm>
            <a:off x="403723" y="609600"/>
            <a:ext cx="5001768"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dirty="0">
                <a:latin typeface="+mj-lt"/>
                <a:ea typeface="+mj-ea"/>
                <a:cs typeface="+mj-cs"/>
              </a:rPr>
              <a:t>User’s interface of the of creation of account based the restrictions and minimum character requirement for password and email id </a:t>
            </a:r>
          </a:p>
        </p:txBody>
      </p:sp>
      <p:pic>
        <p:nvPicPr>
          <p:cNvPr id="7" name="Picture 6" descr="A screenshot of a computer&#10;&#10;Description automatically generated">
            <a:extLst>
              <a:ext uri="{FF2B5EF4-FFF2-40B4-BE49-F238E27FC236}">
                <a16:creationId xmlns:a16="http://schemas.microsoft.com/office/drawing/2014/main" id="{41D660C7-0ED0-1A7B-7037-F783FA563FB0}"/>
              </a:ext>
            </a:extLst>
          </p:cNvPr>
          <p:cNvPicPr>
            <a:picLocks noChangeAspect="1"/>
          </p:cNvPicPr>
          <p:nvPr/>
        </p:nvPicPr>
        <p:blipFill>
          <a:blip r:embed="rId2"/>
          <a:stretch>
            <a:fillRect/>
          </a:stretch>
        </p:blipFill>
        <p:spPr>
          <a:xfrm>
            <a:off x="549058" y="2428966"/>
            <a:ext cx="5431536" cy="3530498"/>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A5589569-C3C1-71A6-649B-3799DE2E2D9B}"/>
              </a:ext>
            </a:extLst>
          </p:cNvPr>
          <p:cNvPicPr>
            <a:picLocks noChangeAspect="1"/>
          </p:cNvPicPr>
          <p:nvPr/>
        </p:nvPicPr>
        <p:blipFill>
          <a:blip r:embed="rId3"/>
          <a:stretch>
            <a:fillRect/>
          </a:stretch>
        </p:blipFill>
        <p:spPr>
          <a:xfrm>
            <a:off x="6211408" y="2423952"/>
            <a:ext cx="5431536" cy="3530498"/>
          </a:xfrm>
          <a:prstGeom prst="rect">
            <a:avLst/>
          </a:prstGeom>
        </p:spPr>
      </p:pic>
      <p:sp>
        <p:nvSpPr>
          <p:cNvPr id="9" name="TextBox 8">
            <a:extLst>
              <a:ext uri="{FF2B5EF4-FFF2-40B4-BE49-F238E27FC236}">
                <a16:creationId xmlns:a16="http://schemas.microsoft.com/office/drawing/2014/main" id="{DC32FC8F-003C-2E46-A696-767BE98BECC0}"/>
              </a:ext>
            </a:extLst>
          </p:cNvPr>
          <p:cNvSpPr txBox="1"/>
          <p:nvPr/>
        </p:nvSpPr>
        <p:spPr>
          <a:xfrm>
            <a:off x="6237122" y="836956"/>
            <a:ext cx="3801824" cy="923330"/>
          </a:xfrm>
          <a:prstGeom prst="rect">
            <a:avLst/>
          </a:prstGeom>
          <a:noFill/>
        </p:spPr>
        <p:txBody>
          <a:bodyPr wrap="square" rtlCol="0">
            <a:spAutoFit/>
          </a:bodyPr>
          <a:lstStyle/>
          <a:p>
            <a:r>
              <a:rPr lang="en-US" dirty="0"/>
              <a:t>User’s first display of the Login page to log-in into their personal account</a:t>
            </a:r>
          </a:p>
        </p:txBody>
      </p:sp>
      <p:sp>
        <p:nvSpPr>
          <p:cNvPr id="10" name="TextBox 9">
            <a:extLst>
              <a:ext uri="{FF2B5EF4-FFF2-40B4-BE49-F238E27FC236}">
                <a16:creationId xmlns:a16="http://schemas.microsoft.com/office/drawing/2014/main" id="{2B410C1D-7611-9C5F-D095-6105700B38A3}"/>
              </a:ext>
            </a:extLst>
          </p:cNvPr>
          <p:cNvSpPr txBox="1"/>
          <p:nvPr/>
        </p:nvSpPr>
        <p:spPr>
          <a:xfrm>
            <a:off x="3169040" y="6023941"/>
            <a:ext cx="6084736" cy="646331"/>
          </a:xfrm>
          <a:prstGeom prst="rect">
            <a:avLst/>
          </a:prstGeom>
          <a:noFill/>
        </p:spPr>
        <p:txBody>
          <a:bodyPr wrap="square" rtlCol="0">
            <a:spAutoFit/>
          </a:bodyPr>
          <a:lstStyle/>
          <a:p>
            <a:r>
              <a:rPr lang="en-US" sz="3600" dirty="0"/>
              <a:t>Login and sign-up pages</a:t>
            </a:r>
          </a:p>
        </p:txBody>
      </p:sp>
      <p:cxnSp>
        <p:nvCxnSpPr>
          <p:cNvPr id="13" name="Straight Connector 12">
            <a:extLst>
              <a:ext uri="{FF2B5EF4-FFF2-40B4-BE49-F238E27FC236}">
                <a16:creationId xmlns:a16="http://schemas.microsoft.com/office/drawing/2014/main" id="{694E30D7-32F6-2266-810E-D26E95CD0C6B}"/>
              </a:ext>
            </a:extLst>
          </p:cNvPr>
          <p:cNvCxnSpPr>
            <a:cxnSpLocks/>
          </p:cNvCxnSpPr>
          <p:nvPr/>
        </p:nvCxnSpPr>
        <p:spPr>
          <a:xfrm>
            <a:off x="5976736" y="0"/>
            <a:ext cx="0" cy="1981200"/>
          </a:xfrm>
          <a:prstGeom prst="line">
            <a:avLst/>
          </a:prstGeom>
        </p:spPr>
        <p:style>
          <a:lnRef idx="1">
            <a:schemeClr val="dk1"/>
          </a:lnRef>
          <a:fillRef idx="0">
            <a:schemeClr val="dk1"/>
          </a:fillRef>
          <a:effectRef idx="0">
            <a:schemeClr val="dk1"/>
          </a:effectRef>
          <a:fontRef idx="minor">
            <a:schemeClr val="tx1"/>
          </a:fontRef>
        </p:style>
      </p:cxnSp>
      <p:sp>
        <p:nvSpPr>
          <p:cNvPr id="17" name="Slide Number Placeholder 16">
            <a:extLst>
              <a:ext uri="{FF2B5EF4-FFF2-40B4-BE49-F238E27FC236}">
                <a16:creationId xmlns:a16="http://schemas.microsoft.com/office/drawing/2014/main" id="{5A6C9F57-2A5E-99C8-0949-7FDD60222254}"/>
              </a:ext>
            </a:extLst>
          </p:cNvPr>
          <p:cNvSpPr>
            <a:spLocks noGrp="1"/>
          </p:cNvSpPr>
          <p:nvPr>
            <p:ph type="sldNum" sz="quarter" idx="12"/>
          </p:nvPr>
        </p:nvSpPr>
        <p:spPr/>
        <p:txBody>
          <a:bodyPr/>
          <a:lstStyle/>
          <a:p>
            <a:fld id="{FA4FCA09-A334-4A38-8A78-E51DCD588AB3}" type="slidenum">
              <a:rPr lang="en-US" smtClean="0"/>
              <a:t>29</a:t>
            </a:fld>
            <a:endParaRPr lang="en-US"/>
          </a:p>
        </p:txBody>
      </p:sp>
    </p:spTree>
    <p:extLst>
      <p:ext uri="{BB962C8B-B14F-4D97-AF65-F5344CB8AC3E}">
        <p14:creationId xmlns:p14="http://schemas.microsoft.com/office/powerpoint/2010/main" val="396269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0B04-88B0-0C9C-45E9-F7B910BB95CB}"/>
              </a:ext>
            </a:extLst>
          </p:cNvPr>
          <p:cNvSpPr>
            <a:spLocks noGrp="1"/>
          </p:cNvSpPr>
          <p:nvPr>
            <p:ph type="title"/>
          </p:nvPr>
        </p:nvSpPr>
        <p:spPr/>
        <p:txBody>
          <a:bodyPr/>
          <a:lstStyle/>
          <a:p>
            <a:r>
              <a:rPr lang="en-US" dirty="0"/>
              <a:t>Agenda</a:t>
            </a:r>
          </a:p>
        </p:txBody>
      </p:sp>
      <p:graphicFrame>
        <p:nvGraphicFramePr>
          <p:cNvPr id="5" name="Content Placeholder 2">
            <a:extLst>
              <a:ext uri="{FF2B5EF4-FFF2-40B4-BE49-F238E27FC236}">
                <a16:creationId xmlns:a16="http://schemas.microsoft.com/office/drawing/2014/main" id="{FD01F02E-1618-4D7A-D621-80C429AE3FFB}"/>
              </a:ext>
            </a:extLst>
          </p:cNvPr>
          <p:cNvGraphicFramePr>
            <a:graphicFrameLocks noGrp="1"/>
          </p:cNvGraphicFramePr>
          <p:nvPr>
            <p:ph idx="1"/>
            <p:extLst>
              <p:ext uri="{D42A27DB-BD31-4B8C-83A1-F6EECF244321}">
                <p14:modId xmlns:p14="http://schemas.microsoft.com/office/powerpoint/2010/main" val="3654301936"/>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8364F88-71AB-934B-ABCB-BF4AE589AF18}"/>
              </a:ext>
            </a:extLst>
          </p:cNvPr>
          <p:cNvSpPr>
            <a:spLocks noGrp="1"/>
          </p:cNvSpPr>
          <p:nvPr>
            <p:ph type="sldNum" sz="quarter" idx="12"/>
          </p:nvPr>
        </p:nvSpPr>
        <p:spPr/>
        <p:txBody>
          <a:bodyPr/>
          <a:lstStyle/>
          <a:p>
            <a:fld id="{FA4FCA09-A334-4A38-8A78-E51DCD588AB3}" type="slidenum">
              <a:rPr lang="en-US" smtClean="0"/>
              <a:t>3</a:t>
            </a:fld>
            <a:endParaRPr lang="en-US"/>
          </a:p>
        </p:txBody>
      </p:sp>
    </p:spTree>
    <p:extLst>
      <p:ext uri="{BB962C8B-B14F-4D97-AF65-F5344CB8AC3E}">
        <p14:creationId xmlns:p14="http://schemas.microsoft.com/office/powerpoint/2010/main" val="1745593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7CD54-393A-BB68-790B-5DE6CDE365D2}"/>
              </a:ext>
            </a:extLst>
          </p:cNvPr>
          <p:cNvSpPr>
            <a:spLocks noGrp="1"/>
          </p:cNvSpPr>
          <p:nvPr>
            <p:ph type="title"/>
          </p:nvPr>
        </p:nvSpPr>
        <p:spPr>
          <a:xfrm>
            <a:off x="-290967" y="-204809"/>
            <a:ext cx="10515600" cy="2217174"/>
          </a:xfrm>
        </p:spPr>
        <p:txBody>
          <a:bodyPr vert="horz" lIns="91440" tIns="45720" rIns="91440" bIns="45720" rtlCol="0" anchor="ctr">
            <a:normAutofit/>
          </a:bodyPr>
          <a:lstStyle/>
          <a:p>
            <a:pPr algn="ctr"/>
            <a:br>
              <a:rPr lang="en-US" sz="5200" kern="1200" dirty="0">
                <a:solidFill>
                  <a:schemeClr val="tx1"/>
                </a:solidFill>
                <a:latin typeface="+mj-lt"/>
                <a:ea typeface="+mj-ea"/>
                <a:cs typeface="+mj-cs"/>
              </a:rPr>
            </a:br>
            <a:r>
              <a:rPr lang="en-US" sz="5200" kern="1200" dirty="0">
                <a:solidFill>
                  <a:schemeClr val="tx1"/>
                </a:solidFill>
                <a:latin typeface="+mj-lt"/>
                <a:ea typeface="+mj-ea"/>
                <a:cs typeface="+mj-cs"/>
              </a:rPr>
              <a:t>	</a:t>
            </a:r>
            <a:r>
              <a:rPr lang="en-US" sz="5200" dirty="0"/>
              <a:t>Figma Prototype</a:t>
            </a:r>
            <a:endParaRPr lang="en-US" sz="5200" kern="1200" dirty="0">
              <a:solidFill>
                <a:schemeClr val="tx1"/>
              </a:solidFill>
              <a:latin typeface="+mj-lt"/>
              <a:ea typeface="+mj-ea"/>
              <a:cs typeface="+mj-cs"/>
            </a:endParaRPr>
          </a:p>
        </p:txBody>
      </p:sp>
      <p:pic>
        <p:nvPicPr>
          <p:cNvPr id="15" name="Content Placeholder 14" descr="Graphical user interface, application&#10;&#10;Description automatically generated">
            <a:extLst>
              <a:ext uri="{FF2B5EF4-FFF2-40B4-BE49-F238E27FC236}">
                <a16:creationId xmlns:a16="http://schemas.microsoft.com/office/drawing/2014/main" id="{BC915D07-D032-D145-2B67-DF2537013AC4}"/>
              </a:ext>
            </a:extLst>
          </p:cNvPr>
          <p:cNvPicPr>
            <a:picLocks noGrp="1" noChangeAspect="1"/>
          </p:cNvPicPr>
          <p:nvPr>
            <p:ph idx="1"/>
          </p:nvPr>
        </p:nvPicPr>
        <p:blipFill rotWithShape="1">
          <a:blip r:embed="rId2"/>
          <a:srcRect l="26649" r="26889" b="4"/>
          <a:stretch/>
        </p:blipFill>
        <p:spPr>
          <a:xfrm>
            <a:off x="2575696" y="2962911"/>
            <a:ext cx="2255462" cy="3155238"/>
          </a:xfrm>
          <a:prstGeom prst="rect">
            <a:avLst/>
          </a:prstGeom>
        </p:spPr>
      </p:pic>
      <p:pic>
        <p:nvPicPr>
          <p:cNvPr id="33" name="Picture 32" descr="A white cell phone&#10;&#10;Description automatically generated with low confidence">
            <a:extLst>
              <a:ext uri="{FF2B5EF4-FFF2-40B4-BE49-F238E27FC236}">
                <a16:creationId xmlns:a16="http://schemas.microsoft.com/office/drawing/2014/main" id="{30E59179-1EC0-CED3-A958-35EB45D866DF}"/>
              </a:ext>
            </a:extLst>
          </p:cNvPr>
          <p:cNvPicPr>
            <a:picLocks noChangeAspect="1"/>
          </p:cNvPicPr>
          <p:nvPr/>
        </p:nvPicPr>
        <p:blipFill rotWithShape="1">
          <a:blip r:embed="rId3"/>
          <a:srcRect l="26953" r="26585" b="4"/>
          <a:stretch/>
        </p:blipFill>
        <p:spPr>
          <a:xfrm>
            <a:off x="184558" y="2962911"/>
            <a:ext cx="2255462" cy="3155238"/>
          </a:xfrm>
          <a:prstGeom prst="rect">
            <a:avLst/>
          </a:prstGeom>
        </p:spPr>
      </p:pic>
      <p:pic>
        <p:nvPicPr>
          <p:cNvPr id="24" name="Picture 23" descr="A picture containing text, electronics, screenshot&#10;&#10;Description automatically generated">
            <a:extLst>
              <a:ext uri="{FF2B5EF4-FFF2-40B4-BE49-F238E27FC236}">
                <a16:creationId xmlns:a16="http://schemas.microsoft.com/office/drawing/2014/main" id="{2231DB84-6DE4-2575-30BC-0E9311CFDBE4}"/>
              </a:ext>
            </a:extLst>
          </p:cNvPr>
          <p:cNvPicPr>
            <a:picLocks noChangeAspect="1"/>
          </p:cNvPicPr>
          <p:nvPr/>
        </p:nvPicPr>
        <p:blipFill rotWithShape="1">
          <a:blip r:embed="rId4"/>
          <a:srcRect l="26593" r="26945" b="4"/>
          <a:stretch/>
        </p:blipFill>
        <p:spPr>
          <a:xfrm>
            <a:off x="4966833" y="2962911"/>
            <a:ext cx="2255462" cy="3155238"/>
          </a:xfrm>
          <a:prstGeom prst="rect">
            <a:avLst/>
          </a:prstGeom>
        </p:spPr>
      </p:pic>
      <p:pic>
        <p:nvPicPr>
          <p:cNvPr id="29" name="Picture 28" descr="A white cell phone&#10;&#10;Description automatically generated with medium confidence">
            <a:extLst>
              <a:ext uri="{FF2B5EF4-FFF2-40B4-BE49-F238E27FC236}">
                <a16:creationId xmlns:a16="http://schemas.microsoft.com/office/drawing/2014/main" id="{619CA3C2-2E9B-B9B3-1BAA-C253E6E0E300}"/>
              </a:ext>
            </a:extLst>
          </p:cNvPr>
          <p:cNvPicPr>
            <a:picLocks noChangeAspect="1"/>
          </p:cNvPicPr>
          <p:nvPr/>
        </p:nvPicPr>
        <p:blipFill rotWithShape="1">
          <a:blip r:embed="rId5"/>
          <a:srcRect l="26562" r="26976" b="4"/>
          <a:stretch/>
        </p:blipFill>
        <p:spPr>
          <a:xfrm>
            <a:off x="7357971" y="2962911"/>
            <a:ext cx="2255462" cy="3155238"/>
          </a:xfrm>
          <a:prstGeom prst="rect">
            <a:avLst/>
          </a:prstGeom>
        </p:spPr>
      </p:pic>
      <p:pic>
        <p:nvPicPr>
          <p:cNvPr id="19" name="Picture 18" descr="Graphical user interface, website&#10;&#10;Description automatically generated">
            <a:extLst>
              <a:ext uri="{FF2B5EF4-FFF2-40B4-BE49-F238E27FC236}">
                <a16:creationId xmlns:a16="http://schemas.microsoft.com/office/drawing/2014/main" id="{6DE8A42E-D73C-1E8F-28C4-8225F1486F1F}"/>
              </a:ext>
            </a:extLst>
          </p:cNvPr>
          <p:cNvPicPr>
            <a:picLocks noChangeAspect="1"/>
          </p:cNvPicPr>
          <p:nvPr/>
        </p:nvPicPr>
        <p:blipFill rotWithShape="1">
          <a:blip r:embed="rId6"/>
          <a:srcRect l="26544" r="26994" b="4"/>
          <a:stretch/>
        </p:blipFill>
        <p:spPr>
          <a:xfrm>
            <a:off x="9749109" y="2962911"/>
            <a:ext cx="2255462" cy="3155238"/>
          </a:xfrm>
          <a:prstGeom prst="rect">
            <a:avLst/>
          </a:prstGeom>
        </p:spPr>
      </p:pic>
      <p:sp>
        <p:nvSpPr>
          <p:cNvPr id="3" name="Slide Number Placeholder 2">
            <a:extLst>
              <a:ext uri="{FF2B5EF4-FFF2-40B4-BE49-F238E27FC236}">
                <a16:creationId xmlns:a16="http://schemas.microsoft.com/office/drawing/2014/main" id="{0B029754-4A86-7567-5E24-3EA36818F579}"/>
              </a:ext>
            </a:extLst>
          </p:cNvPr>
          <p:cNvSpPr>
            <a:spLocks noGrp="1"/>
          </p:cNvSpPr>
          <p:nvPr>
            <p:ph type="sldNum" sz="quarter" idx="12"/>
          </p:nvPr>
        </p:nvSpPr>
        <p:spPr/>
        <p:txBody>
          <a:bodyPr/>
          <a:lstStyle/>
          <a:p>
            <a:fld id="{FA4FCA09-A334-4A38-8A78-E51DCD588AB3}" type="slidenum">
              <a:rPr lang="en-US" smtClean="0"/>
              <a:t>30</a:t>
            </a:fld>
            <a:endParaRPr lang="en-US"/>
          </a:p>
        </p:txBody>
      </p:sp>
    </p:spTree>
    <p:extLst>
      <p:ext uri="{BB962C8B-B14F-4D97-AF65-F5344CB8AC3E}">
        <p14:creationId xmlns:p14="http://schemas.microsoft.com/office/powerpoint/2010/main" val="1965018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Sprint-3</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62C1FE67-A274-8B0A-7A30-6A136BA2D049}"/>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In this sprint we have build the core MVP of our project to build an application to predict the covid</a:t>
            </a:r>
          </a:p>
          <a:p>
            <a:pPr marL="342900" indent="-228600" defTabSz="914400">
              <a:lnSpc>
                <a:spcPct val="90000"/>
              </a:lnSpc>
              <a:spcAft>
                <a:spcPts val="600"/>
              </a:spcAft>
              <a:buFont typeface="Arial" panose="020B0604020202020204" pitchFamily="34" charset="0"/>
              <a:buChar char="•"/>
            </a:pPr>
            <a:r>
              <a:rPr lang="en-US" sz="1400"/>
              <a:t>Secondary web-page in order to see the uploaded files by the user</a:t>
            </a:r>
          </a:p>
          <a:p>
            <a:pPr marL="342900" indent="-228600" defTabSz="914400">
              <a:lnSpc>
                <a:spcPct val="90000"/>
              </a:lnSpc>
              <a:spcAft>
                <a:spcPts val="600"/>
              </a:spcAft>
              <a:buFont typeface="Arial" panose="020B0604020202020204" pitchFamily="34" charset="0"/>
              <a:buChar char="•"/>
            </a:pPr>
            <a:r>
              <a:rPr lang="en-US" sz="1400"/>
              <a:t>Thirdly, communication with the bot so, user can chat with the chat bot </a:t>
            </a:r>
          </a:p>
          <a:p>
            <a:pPr marL="342900" indent="-228600" defTabSz="914400">
              <a:lnSpc>
                <a:spcPct val="90000"/>
              </a:lnSpc>
              <a:spcAft>
                <a:spcPts val="600"/>
              </a:spcAft>
              <a:buFont typeface="Arial" panose="020B0604020202020204" pitchFamily="34" charset="0"/>
              <a:buChar char="•"/>
            </a:pPr>
            <a:r>
              <a:rPr lang="en-US" sz="1400"/>
              <a:t>Draft of the technical paper by overlooking into the references and other resources</a:t>
            </a:r>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3650238809"/>
              </p:ext>
            </p:extLst>
          </p:nvPr>
        </p:nvGraphicFramePr>
        <p:xfrm>
          <a:off x="5276090" y="1696881"/>
          <a:ext cx="6269481" cy="3464241"/>
        </p:xfrm>
        <a:graphic>
          <a:graphicData uri="http://schemas.openxmlformats.org/drawingml/2006/table">
            <a:tbl>
              <a:tblPr firstRow="1" bandRow="1">
                <a:tableStyleId>{5C22544A-7EE6-4342-B048-85BDC9FD1C3A}</a:tableStyleId>
              </a:tblPr>
              <a:tblGrid>
                <a:gridCol w="968877">
                  <a:extLst>
                    <a:ext uri="{9D8B030D-6E8A-4147-A177-3AD203B41FA5}">
                      <a16:colId xmlns:a16="http://schemas.microsoft.com/office/drawing/2014/main" val="2562064706"/>
                    </a:ext>
                  </a:extLst>
                </a:gridCol>
                <a:gridCol w="1365213">
                  <a:extLst>
                    <a:ext uri="{9D8B030D-6E8A-4147-A177-3AD203B41FA5}">
                      <a16:colId xmlns:a16="http://schemas.microsoft.com/office/drawing/2014/main" val="2052323251"/>
                    </a:ext>
                  </a:extLst>
                </a:gridCol>
                <a:gridCol w="2874746">
                  <a:extLst>
                    <a:ext uri="{9D8B030D-6E8A-4147-A177-3AD203B41FA5}">
                      <a16:colId xmlns:a16="http://schemas.microsoft.com/office/drawing/2014/main" val="542467040"/>
                    </a:ext>
                  </a:extLst>
                </a:gridCol>
                <a:gridCol w="1060645">
                  <a:extLst>
                    <a:ext uri="{9D8B030D-6E8A-4147-A177-3AD203B41FA5}">
                      <a16:colId xmlns:a16="http://schemas.microsoft.com/office/drawing/2014/main" val="4260511909"/>
                    </a:ext>
                  </a:extLst>
                </a:gridCol>
              </a:tblGrid>
              <a:tr h="838402">
                <a:tc>
                  <a:txBody>
                    <a:bodyPr/>
                    <a:lstStyle/>
                    <a:p>
                      <a:r>
                        <a:rPr lang="en-US" sz="1600"/>
                        <a:t>Issue Type</a:t>
                      </a:r>
                    </a:p>
                  </a:txBody>
                  <a:tcPr marL="79989" marR="79989" marT="39995" marB="399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Story id/Task id</a:t>
                      </a:r>
                    </a:p>
                  </a:txBody>
                  <a:tcPr marL="79989" marR="79989" marT="39995" marB="39995"/>
                </a:tc>
                <a:tc>
                  <a:txBody>
                    <a:bodyPr/>
                    <a:lstStyle/>
                    <a:p>
                      <a:r>
                        <a:rPr lang="en-US" sz="1600"/>
                        <a:t>Name</a:t>
                      </a:r>
                    </a:p>
                  </a:txBody>
                  <a:tcPr marL="79989" marR="79989" marT="39995" marB="39995"/>
                </a:tc>
                <a:tc>
                  <a:txBody>
                    <a:bodyPr/>
                    <a:lstStyle/>
                    <a:p>
                      <a:r>
                        <a:rPr lang="en-US" sz="1600"/>
                        <a:t>Story Point Estimate</a:t>
                      </a:r>
                    </a:p>
                  </a:txBody>
                  <a:tcPr marL="79989" marR="79989" marT="39995" marB="39995"/>
                </a:tc>
                <a:extLst>
                  <a:ext uri="{0D108BD9-81ED-4DB2-BD59-A6C34878D82A}">
                    <a16:rowId xmlns:a16="http://schemas.microsoft.com/office/drawing/2014/main" val="2566526869"/>
                  </a:ext>
                </a:extLst>
              </a:tr>
              <a:tr h="838402">
                <a:tc>
                  <a:txBody>
                    <a:bodyPr/>
                    <a:lstStyle/>
                    <a:p>
                      <a:r>
                        <a:rPr lang="en-US" sz="1600"/>
                        <a:t>STORY</a:t>
                      </a:r>
                    </a:p>
                  </a:txBody>
                  <a:tcPr marL="79989" marR="79989" marT="39995" marB="39995"/>
                </a:tc>
                <a:tc>
                  <a:txBody>
                    <a:bodyPr/>
                    <a:lstStyle/>
                    <a:p>
                      <a:r>
                        <a:rPr lang="en-US" sz="1600"/>
                        <a:t>SC1DTA-10</a:t>
                      </a:r>
                    </a:p>
                  </a:txBody>
                  <a:tcPr marL="79989" marR="79989" marT="39995" marB="39995"/>
                </a:tc>
                <a:tc>
                  <a:txBody>
                    <a:bodyPr/>
                    <a:lstStyle/>
                    <a:p>
                      <a:r>
                        <a:rPr lang="en-US" sz="1600"/>
                        <a:t>I want to know as a user whether my X-ray result will be positive or unfavorable</a:t>
                      </a:r>
                    </a:p>
                  </a:txBody>
                  <a:tcPr marL="79989" marR="79989" marT="39995" marB="39995"/>
                </a:tc>
                <a:tc>
                  <a:txBody>
                    <a:bodyPr/>
                    <a:lstStyle/>
                    <a:p>
                      <a:r>
                        <a:rPr lang="en-US" sz="1600"/>
                        <a:t>5</a:t>
                      </a:r>
                    </a:p>
                  </a:txBody>
                  <a:tcPr marL="79989" marR="79989" marT="39995" marB="39995"/>
                </a:tc>
                <a:extLst>
                  <a:ext uri="{0D108BD9-81ED-4DB2-BD59-A6C34878D82A}">
                    <a16:rowId xmlns:a16="http://schemas.microsoft.com/office/drawing/2014/main" val="1697261930"/>
                  </a:ext>
                </a:extLst>
              </a:tr>
              <a:tr h="838402">
                <a:tc>
                  <a:txBody>
                    <a:bodyPr/>
                    <a:lstStyle/>
                    <a:p>
                      <a:r>
                        <a:rPr lang="en-US" sz="1600"/>
                        <a:t>STORY</a:t>
                      </a:r>
                    </a:p>
                  </a:txBody>
                  <a:tcPr marL="79989" marR="79989" marT="39995" marB="39995"/>
                </a:tc>
                <a:tc>
                  <a:txBody>
                    <a:bodyPr/>
                    <a:lstStyle/>
                    <a:p>
                      <a:r>
                        <a:rPr lang="en-US" sz="1600"/>
                        <a:t>SC1DTA-11</a:t>
                      </a:r>
                    </a:p>
                  </a:txBody>
                  <a:tcPr marL="79989" marR="79989" marT="39995" marB="39995"/>
                </a:tc>
                <a:tc>
                  <a:txBody>
                    <a:bodyPr/>
                    <a:lstStyle/>
                    <a:p>
                      <a:r>
                        <a:rPr lang="en-US" sz="1600"/>
                        <a:t>I would like to see the history of uploaded files as a customer</a:t>
                      </a:r>
                    </a:p>
                  </a:txBody>
                  <a:tcPr marL="79989" marR="79989" marT="39995" marB="39995"/>
                </a:tc>
                <a:tc>
                  <a:txBody>
                    <a:bodyPr/>
                    <a:lstStyle/>
                    <a:p>
                      <a:r>
                        <a:rPr lang="en-US" sz="1600"/>
                        <a:t>5</a:t>
                      </a:r>
                    </a:p>
                  </a:txBody>
                  <a:tcPr marL="79989" marR="79989" marT="39995" marB="39995"/>
                </a:tc>
                <a:extLst>
                  <a:ext uri="{0D108BD9-81ED-4DB2-BD59-A6C34878D82A}">
                    <a16:rowId xmlns:a16="http://schemas.microsoft.com/office/drawing/2014/main" val="4049015900"/>
                  </a:ext>
                </a:extLst>
              </a:tr>
              <a:tr h="595812">
                <a:tc>
                  <a:txBody>
                    <a:bodyPr/>
                    <a:lstStyle/>
                    <a:p>
                      <a:r>
                        <a:rPr lang="en-US" sz="1600"/>
                        <a:t>STORY</a:t>
                      </a:r>
                    </a:p>
                  </a:txBody>
                  <a:tcPr marL="79989" marR="79989" marT="39995" marB="39995"/>
                </a:tc>
                <a:tc>
                  <a:txBody>
                    <a:bodyPr/>
                    <a:lstStyle/>
                    <a:p>
                      <a:r>
                        <a:rPr lang="en-US" sz="1600"/>
                        <a:t>SC1DTA-12</a:t>
                      </a:r>
                    </a:p>
                  </a:txBody>
                  <a:tcPr marL="79989" marR="79989" marT="39995" marB="39995"/>
                </a:tc>
                <a:tc>
                  <a:txBody>
                    <a:bodyPr/>
                    <a:lstStyle/>
                    <a:p>
                      <a:r>
                        <a:rPr lang="en-US" sz="1600"/>
                        <a:t>I must communicate with a chatbot as a user</a:t>
                      </a:r>
                    </a:p>
                  </a:txBody>
                  <a:tcPr marL="79989" marR="79989" marT="39995" marB="39995"/>
                </a:tc>
                <a:tc>
                  <a:txBody>
                    <a:bodyPr/>
                    <a:lstStyle/>
                    <a:p>
                      <a:r>
                        <a:rPr lang="en-US" sz="1600"/>
                        <a:t>5</a:t>
                      </a:r>
                    </a:p>
                  </a:txBody>
                  <a:tcPr marL="79989" marR="79989" marT="39995" marB="39995"/>
                </a:tc>
                <a:extLst>
                  <a:ext uri="{0D108BD9-81ED-4DB2-BD59-A6C34878D82A}">
                    <a16:rowId xmlns:a16="http://schemas.microsoft.com/office/drawing/2014/main" val="4086153721"/>
                  </a:ext>
                </a:extLst>
              </a:tr>
              <a:tr h="353223">
                <a:tc>
                  <a:txBody>
                    <a:bodyPr/>
                    <a:lstStyle/>
                    <a:p>
                      <a:r>
                        <a:rPr lang="en-US" sz="1600"/>
                        <a:t>TASK</a:t>
                      </a:r>
                    </a:p>
                  </a:txBody>
                  <a:tcPr marL="79989" marR="79989" marT="39995" marB="39995"/>
                </a:tc>
                <a:tc>
                  <a:txBody>
                    <a:bodyPr/>
                    <a:lstStyle/>
                    <a:p>
                      <a:r>
                        <a:rPr lang="en-US" sz="1600"/>
                        <a:t>SC1DTA-13</a:t>
                      </a:r>
                    </a:p>
                  </a:txBody>
                  <a:tcPr marL="79989" marR="79989" marT="39995" marB="39995"/>
                </a:tc>
                <a:tc>
                  <a:txBody>
                    <a:bodyPr/>
                    <a:lstStyle/>
                    <a:p>
                      <a:r>
                        <a:rPr lang="en-US" sz="1600">
                          <a:effectLst/>
                        </a:rPr>
                        <a:t>Technical Paper</a:t>
                      </a:r>
                    </a:p>
                  </a:txBody>
                  <a:tcPr marL="79989" marR="79989" marT="39995" marB="39995"/>
                </a:tc>
                <a:tc>
                  <a:txBody>
                    <a:bodyPr/>
                    <a:lstStyle/>
                    <a:p>
                      <a:r>
                        <a:rPr lang="en-US" sz="1600" dirty="0"/>
                        <a:t>3</a:t>
                      </a:r>
                    </a:p>
                  </a:txBody>
                  <a:tcPr marL="79989" marR="79989" marT="39995" marB="39995"/>
                </a:tc>
                <a:extLst>
                  <a:ext uri="{0D108BD9-81ED-4DB2-BD59-A6C34878D82A}">
                    <a16:rowId xmlns:a16="http://schemas.microsoft.com/office/drawing/2014/main" val="1354387706"/>
                  </a:ext>
                </a:extLst>
              </a:tr>
            </a:tbl>
          </a:graphicData>
        </a:graphic>
      </p:graphicFrame>
      <p:sp>
        <p:nvSpPr>
          <p:cNvPr id="4" name="Slide Number Placeholder 3">
            <a:extLst>
              <a:ext uri="{FF2B5EF4-FFF2-40B4-BE49-F238E27FC236}">
                <a16:creationId xmlns:a16="http://schemas.microsoft.com/office/drawing/2014/main" id="{5456D40C-714D-777B-083D-C8D079BB9378}"/>
              </a:ext>
            </a:extLst>
          </p:cNvPr>
          <p:cNvSpPr>
            <a:spLocks noGrp="1"/>
          </p:cNvSpPr>
          <p:nvPr>
            <p:ph type="sldNum" sz="quarter" idx="12"/>
          </p:nvPr>
        </p:nvSpPr>
        <p:spPr/>
        <p:txBody>
          <a:bodyPr/>
          <a:lstStyle/>
          <a:p>
            <a:fld id="{FA4FCA09-A334-4A38-8A78-E51DCD588AB3}" type="slidenum">
              <a:rPr lang="en-US" smtClean="0"/>
              <a:t>31</a:t>
            </a:fld>
            <a:endParaRPr lang="en-US"/>
          </a:p>
        </p:txBody>
      </p:sp>
    </p:spTree>
    <p:extLst>
      <p:ext uri="{BB962C8B-B14F-4D97-AF65-F5344CB8AC3E}">
        <p14:creationId xmlns:p14="http://schemas.microsoft.com/office/powerpoint/2010/main" val="2185933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F24B-380B-46D9-9B6D-9A3F97D40C68}"/>
              </a:ext>
            </a:extLst>
          </p:cNvPr>
          <p:cNvSpPr>
            <a:spLocks noGrp="1"/>
          </p:cNvSpPr>
          <p:nvPr>
            <p:ph type="title"/>
          </p:nvPr>
        </p:nvSpPr>
        <p:spPr>
          <a:xfrm>
            <a:off x="1046746" y="641850"/>
            <a:ext cx="3611880" cy="1535865"/>
          </a:xfrm>
        </p:spPr>
        <p:txBody>
          <a:bodyPr vert="horz" lIns="91440" tIns="45720" rIns="91440" bIns="45720" rtlCol="0" anchor="ctr">
            <a:normAutofit/>
          </a:bodyPr>
          <a:lstStyle/>
          <a:p>
            <a:r>
              <a:rPr lang="en-US" sz="3200" dirty="0"/>
              <a:t>Home page</a:t>
            </a:r>
          </a:p>
        </p:txBody>
      </p:sp>
      <p:sp>
        <p:nvSpPr>
          <p:cNvPr id="6" name="TextBox 5">
            <a:extLst>
              <a:ext uri="{FF2B5EF4-FFF2-40B4-BE49-F238E27FC236}">
                <a16:creationId xmlns:a16="http://schemas.microsoft.com/office/drawing/2014/main" id="{07D3F86E-1515-F1F8-F6EC-7407E6E0ABFF}"/>
              </a:ext>
            </a:extLst>
          </p:cNvPr>
          <p:cNvSpPr txBox="1"/>
          <p:nvPr/>
        </p:nvSpPr>
        <p:spPr>
          <a:xfrm>
            <a:off x="5300640" y="641850"/>
            <a:ext cx="5062560" cy="1535865"/>
          </a:xfrm>
          <a:prstGeom prst="rect">
            <a:avLst/>
          </a:prstGeom>
        </p:spPr>
        <p:txBody>
          <a:bodyPr vert="horz" lIns="91440" tIns="45720" rIns="91440" bIns="45720" rtlCol="0" anchor="ctr">
            <a:normAutofit/>
          </a:bodyPr>
          <a:lstStyle/>
          <a:p>
            <a:pPr>
              <a:lnSpc>
                <a:spcPct val="90000"/>
              </a:lnSpc>
              <a:spcAft>
                <a:spcPts val="600"/>
              </a:spcAft>
            </a:pPr>
            <a:r>
              <a:rPr lang="en-US" sz="1400" dirty="0"/>
              <a:t>Home of page of our web application where we can see the additional features included to the application like upload, history, chatbot.</a:t>
            </a:r>
          </a:p>
        </p:txBody>
      </p:sp>
      <p:pic>
        <p:nvPicPr>
          <p:cNvPr id="5" name="Content Placeholder 4" descr="A screenshot of a computer&#10;&#10;Description automatically generated">
            <a:extLst>
              <a:ext uri="{FF2B5EF4-FFF2-40B4-BE49-F238E27FC236}">
                <a16:creationId xmlns:a16="http://schemas.microsoft.com/office/drawing/2014/main" id="{346E9249-C564-FA09-A5FD-CC4AC92738B0}"/>
              </a:ext>
            </a:extLst>
          </p:cNvPr>
          <p:cNvPicPr>
            <a:picLocks noChangeAspect="1"/>
          </p:cNvPicPr>
          <p:nvPr/>
        </p:nvPicPr>
        <p:blipFill rotWithShape="1">
          <a:blip r:embed="rId2"/>
          <a:srcRect r="1" b="51990"/>
          <a:stretch/>
        </p:blipFill>
        <p:spPr>
          <a:xfrm>
            <a:off x="554416" y="2731167"/>
            <a:ext cx="11167447" cy="3484983"/>
          </a:xfrm>
          <a:prstGeom prst="rect">
            <a:avLst/>
          </a:prstGeom>
        </p:spPr>
      </p:pic>
      <p:cxnSp>
        <p:nvCxnSpPr>
          <p:cNvPr id="8" name="Straight Connector 7">
            <a:extLst>
              <a:ext uri="{FF2B5EF4-FFF2-40B4-BE49-F238E27FC236}">
                <a16:creationId xmlns:a16="http://schemas.microsoft.com/office/drawing/2014/main" id="{13253A2B-0714-F0C6-0B99-951F2C820D8C}"/>
              </a:ext>
            </a:extLst>
          </p:cNvPr>
          <p:cNvCxnSpPr>
            <a:cxnSpLocks/>
          </p:cNvCxnSpPr>
          <p:nvPr/>
        </p:nvCxnSpPr>
        <p:spPr>
          <a:xfrm>
            <a:off x="3962400" y="641850"/>
            <a:ext cx="0" cy="1367059"/>
          </a:xfrm>
          <a:prstGeom prst="line">
            <a:avLst/>
          </a:prstGeom>
        </p:spPr>
        <p:style>
          <a:lnRef idx="1">
            <a:schemeClr val="dk1"/>
          </a:lnRef>
          <a:fillRef idx="0">
            <a:schemeClr val="dk1"/>
          </a:fillRef>
          <a:effectRef idx="0">
            <a:schemeClr val="dk1"/>
          </a:effectRef>
          <a:fontRef idx="minor">
            <a:schemeClr val="tx1"/>
          </a:fontRef>
        </p:style>
      </p:cxnSp>
      <p:sp>
        <p:nvSpPr>
          <p:cNvPr id="11" name="Slide Number Placeholder 10">
            <a:extLst>
              <a:ext uri="{FF2B5EF4-FFF2-40B4-BE49-F238E27FC236}">
                <a16:creationId xmlns:a16="http://schemas.microsoft.com/office/drawing/2014/main" id="{508B5CCD-259F-CBC7-7B48-6D21605F3FA8}"/>
              </a:ext>
            </a:extLst>
          </p:cNvPr>
          <p:cNvSpPr>
            <a:spLocks noGrp="1"/>
          </p:cNvSpPr>
          <p:nvPr>
            <p:ph type="sldNum" sz="quarter" idx="12"/>
          </p:nvPr>
        </p:nvSpPr>
        <p:spPr/>
        <p:txBody>
          <a:bodyPr/>
          <a:lstStyle/>
          <a:p>
            <a:fld id="{FA4FCA09-A334-4A38-8A78-E51DCD588AB3}" type="slidenum">
              <a:rPr lang="en-US" smtClean="0"/>
              <a:t>32</a:t>
            </a:fld>
            <a:endParaRPr lang="en-US"/>
          </a:p>
        </p:txBody>
      </p:sp>
    </p:spTree>
    <p:extLst>
      <p:ext uri="{BB962C8B-B14F-4D97-AF65-F5344CB8AC3E}">
        <p14:creationId xmlns:p14="http://schemas.microsoft.com/office/powerpoint/2010/main" val="3405538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C7BC-DC97-5CAD-7AE9-99445F18CB5C}"/>
              </a:ext>
            </a:extLst>
          </p:cNvPr>
          <p:cNvSpPr>
            <a:spLocks noGrp="1"/>
          </p:cNvSpPr>
          <p:nvPr>
            <p:ph type="title"/>
          </p:nvPr>
        </p:nvSpPr>
        <p:spPr>
          <a:xfrm>
            <a:off x="1046746" y="641850"/>
            <a:ext cx="3611880" cy="1535865"/>
          </a:xfrm>
        </p:spPr>
        <p:txBody>
          <a:bodyPr>
            <a:normAutofit/>
          </a:bodyPr>
          <a:lstStyle/>
          <a:p>
            <a:r>
              <a:rPr lang="en-US" sz="3200" dirty="0"/>
              <a:t>History page</a:t>
            </a:r>
          </a:p>
        </p:txBody>
      </p:sp>
      <p:sp>
        <p:nvSpPr>
          <p:cNvPr id="9" name="Content Placeholder 8">
            <a:extLst>
              <a:ext uri="{FF2B5EF4-FFF2-40B4-BE49-F238E27FC236}">
                <a16:creationId xmlns:a16="http://schemas.microsoft.com/office/drawing/2014/main" id="{0C526E3E-6A55-1EF7-A5FF-93F3EA61A312}"/>
              </a:ext>
            </a:extLst>
          </p:cNvPr>
          <p:cNvSpPr>
            <a:spLocks noGrp="1"/>
          </p:cNvSpPr>
          <p:nvPr>
            <p:ph idx="1"/>
          </p:nvPr>
        </p:nvSpPr>
        <p:spPr>
          <a:xfrm>
            <a:off x="5300640" y="641850"/>
            <a:ext cx="5131833" cy="1535865"/>
          </a:xfrm>
        </p:spPr>
        <p:txBody>
          <a:bodyPr anchor="ctr">
            <a:normAutofit/>
          </a:bodyPr>
          <a:lstStyle/>
          <a:p>
            <a:pPr marL="0" indent="0">
              <a:buNone/>
            </a:pPr>
            <a:r>
              <a:rPr lang="en-US" sz="1800" dirty="0"/>
              <a:t>Xray history is an additional web-page where we can see the history of our uploaded Xray's/Ct scans with the user name.</a:t>
            </a:r>
          </a:p>
        </p:txBody>
      </p:sp>
      <p:pic>
        <p:nvPicPr>
          <p:cNvPr id="5" name="Content Placeholder 4" descr="A screenshot of a computer&#10;&#10;Description automatically generated">
            <a:extLst>
              <a:ext uri="{FF2B5EF4-FFF2-40B4-BE49-F238E27FC236}">
                <a16:creationId xmlns:a16="http://schemas.microsoft.com/office/drawing/2014/main" id="{EB61CC97-8F9F-6B03-4BA3-74A7216B83C4}"/>
              </a:ext>
            </a:extLst>
          </p:cNvPr>
          <p:cNvPicPr>
            <a:picLocks noChangeAspect="1"/>
          </p:cNvPicPr>
          <p:nvPr/>
        </p:nvPicPr>
        <p:blipFill rotWithShape="1">
          <a:blip r:embed="rId2"/>
          <a:srcRect r="1" b="51990"/>
          <a:stretch/>
        </p:blipFill>
        <p:spPr>
          <a:xfrm>
            <a:off x="554416" y="2731167"/>
            <a:ext cx="11167447" cy="3484983"/>
          </a:xfrm>
          <a:prstGeom prst="rect">
            <a:avLst/>
          </a:prstGeom>
        </p:spPr>
      </p:pic>
      <p:cxnSp>
        <p:nvCxnSpPr>
          <p:cNvPr id="10" name="Straight Connector 9">
            <a:extLst>
              <a:ext uri="{FF2B5EF4-FFF2-40B4-BE49-F238E27FC236}">
                <a16:creationId xmlns:a16="http://schemas.microsoft.com/office/drawing/2014/main" id="{5D3911F2-BC1B-CB0F-FFD2-509E150385EC}"/>
              </a:ext>
            </a:extLst>
          </p:cNvPr>
          <p:cNvCxnSpPr/>
          <p:nvPr/>
        </p:nvCxnSpPr>
        <p:spPr>
          <a:xfrm>
            <a:off x="4807527" y="641850"/>
            <a:ext cx="0" cy="1353205"/>
          </a:xfrm>
          <a:prstGeom prst="line">
            <a:avLst/>
          </a:prstGeom>
        </p:spPr>
        <p:style>
          <a:lnRef idx="1">
            <a:schemeClr val="dk1"/>
          </a:lnRef>
          <a:fillRef idx="0">
            <a:schemeClr val="dk1"/>
          </a:fillRef>
          <a:effectRef idx="0">
            <a:schemeClr val="dk1"/>
          </a:effectRef>
          <a:fontRef idx="minor">
            <a:schemeClr val="tx1"/>
          </a:fontRef>
        </p:style>
      </p:cxnSp>
      <p:sp>
        <p:nvSpPr>
          <p:cNvPr id="11" name="Slide Number Placeholder 10">
            <a:extLst>
              <a:ext uri="{FF2B5EF4-FFF2-40B4-BE49-F238E27FC236}">
                <a16:creationId xmlns:a16="http://schemas.microsoft.com/office/drawing/2014/main" id="{205AA597-0384-BAE4-1F24-4C3CCB9F1431}"/>
              </a:ext>
            </a:extLst>
          </p:cNvPr>
          <p:cNvSpPr>
            <a:spLocks noGrp="1"/>
          </p:cNvSpPr>
          <p:nvPr>
            <p:ph type="sldNum" sz="quarter" idx="12"/>
          </p:nvPr>
        </p:nvSpPr>
        <p:spPr/>
        <p:txBody>
          <a:bodyPr/>
          <a:lstStyle/>
          <a:p>
            <a:fld id="{FA4FCA09-A334-4A38-8A78-E51DCD588AB3}" type="slidenum">
              <a:rPr lang="en-US" smtClean="0"/>
              <a:t>33</a:t>
            </a:fld>
            <a:endParaRPr lang="en-US"/>
          </a:p>
        </p:txBody>
      </p:sp>
    </p:spTree>
    <p:extLst>
      <p:ext uri="{BB962C8B-B14F-4D97-AF65-F5344CB8AC3E}">
        <p14:creationId xmlns:p14="http://schemas.microsoft.com/office/powerpoint/2010/main" val="1478859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809E-B482-6AAD-A831-3E7DD3EA9A14}"/>
              </a:ext>
            </a:extLst>
          </p:cNvPr>
          <p:cNvSpPr>
            <a:spLocks noGrp="1"/>
          </p:cNvSpPr>
          <p:nvPr>
            <p:ph type="title"/>
          </p:nvPr>
        </p:nvSpPr>
        <p:spPr>
          <a:xfrm>
            <a:off x="1046746" y="586822"/>
            <a:ext cx="3560252" cy="1645920"/>
          </a:xfrm>
        </p:spPr>
        <p:txBody>
          <a:bodyPr>
            <a:normAutofit/>
          </a:bodyPr>
          <a:lstStyle/>
          <a:p>
            <a:r>
              <a:rPr lang="en-US" sz="3200" dirty="0"/>
              <a:t>Prediction</a:t>
            </a:r>
          </a:p>
        </p:txBody>
      </p:sp>
      <p:sp>
        <p:nvSpPr>
          <p:cNvPr id="9" name="Content Placeholder 8">
            <a:extLst>
              <a:ext uri="{FF2B5EF4-FFF2-40B4-BE49-F238E27FC236}">
                <a16:creationId xmlns:a16="http://schemas.microsoft.com/office/drawing/2014/main" id="{15188B48-A5BB-60FF-80B8-9C8B635D3F47}"/>
              </a:ext>
            </a:extLst>
          </p:cNvPr>
          <p:cNvSpPr>
            <a:spLocks noGrp="1"/>
          </p:cNvSpPr>
          <p:nvPr>
            <p:ph idx="1"/>
          </p:nvPr>
        </p:nvSpPr>
        <p:spPr>
          <a:xfrm>
            <a:off x="5351164" y="586822"/>
            <a:ext cx="4998181" cy="1645920"/>
          </a:xfrm>
        </p:spPr>
        <p:txBody>
          <a:bodyPr anchor="ctr">
            <a:normAutofit/>
          </a:bodyPr>
          <a:lstStyle/>
          <a:p>
            <a:pPr marL="0" indent="0">
              <a:buNone/>
            </a:pPr>
            <a:r>
              <a:rPr lang="en-US" sz="1800" dirty="0"/>
              <a:t>To find out whether the Covid analysis of our X-ray picture is positive or negative, we may use the prediction or upload tab.</a:t>
            </a:r>
          </a:p>
          <a:p>
            <a:endParaRPr lang="en-US" sz="1800" dirty="0"/>
          </a:p>
        </p:txBody>
      </p:sp>
      <p:pic>
        <p:nvPicPr>
          <p:cNvPr id="5" name="Content Placeholder 4" descr="A screenshot of a computer&#10;&#10;Description automatically generated">
            <a:extLst>
              <a:ext uri="{FF2B5EF4-FFF2-40B4-BE49-F238E27FC236}">
                <a16:creationId xmlns:a16="http://schemas.microsoft.com/office/drawing/2014/main" id="{45135E82-362D-B631-2496-5EF6C5FF33DF}"/>
              </a:ext>
            </a:extLst>
          </p:cNvPr>
          <p:cNvPicPr>
            <a:picLocks noChangeAspect="1"/>
          </p:cNvPicPr>
          <p:nvPr/>
        </p:nvPicPr>
        <p:blipFill>
          <a:blip r:embed="rId2"/>
          <a:stretch>
            <a:fillRect/>
          </a:stretch>
        </p:blipFill>
        <p:spPr>
          <a:xfrm>
            <a:off x="929390" y="2734055"/>
            <a:ext cx="9054059" cy="3906587"/>
          </a:xfrm>
          <a:prstGeom prst="rect">
            <a:avLst/>
          </a:prstGeom>
        </p:spPr>
      </p:pic>
      <p:cxnSp>
        <p:nvCxnSpPr>
          <p:cNvPr id="6" name="Straight Connector 5">
            <a:extLst>
              <a:ext uri="{FF2B5EF4-FFF2-40B4-BE49-F238E27FC236}">
                <a16:creationId xmlns:a16="http://schemas.microsoft.com/office/drawing/2014/main" id="{124165D2-5E99-A037-1B82-9268EDB8CF5D}"/>
              </a:ext>
            </a:extLst>
          </p:cNvPr>
          <p:cNvCxnSpPr/>
          <p:nvPr/>
        </p:nvCxnSpPr>
        <p:spPr>
          <a:xfrm>
            <a:off x="4807527" y="641850"/>
            <a:ext cx="0" cy="1353205"/>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019410A6-1515-FFA2-6906-7D70EA669EEB}"/>
              </a:ext>
            </a:extLst>
          </p:cNvPr>
          <p:cNvSpPr>
            <a:spLocks noGrp="1"/>
          </p:cNvSpPr>
          <p:nvPr>
            <p:ph type="sldNum" sz="quarter" idx="12"/>
          </p:nvPr>
        </p:nvSpPr>
        <p:spPr/>
        <p:txBody>
          <a:bodyPr/>
          <a:lstStyle/>
          <a:p>
            <a:fld id="{FA4FCA09-A334-4A38-8A78-E51DCD588AB3}" type="slidenum">
              <a:rPr lang="en-US" smtClean="0"/>
              <a:t>34</a:t>
            </a:fld>
            <a:endParaRPr lang="en-US"/>
          </a:p>
        </p:txBody>
      </p:sp>
    </p:spTree>
    <p:extLst>
      <p:ext uri="{BB962C8B-B14F-4D97-AF65-F5344CB8AC3E}">
        <p14:creationId xmlns:p14="http://schemas.microsoft.com/office/powerpoint/2010/main" val="967399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Sprint-4</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684CB95C-BAC4-4C94-CB93-5C30850A9938}"/>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Implementation of additional web pages</a:t>
            </a:r>
          </a:p>
          <a:p>
            <a:pPr marL="342900" indent="-228600" defTabSz="914400">
              <a:lnSpc>
                <a:spcPct val="90000"/>
              </a:lnSpc>
              <a:spcAft>
                <a:spcPts val="600"/>
              </a:spcAft>
              <a:buFont typeface="Arial" panose="020B0604020202020204" pitchFamily="34" charset="0"/>
              <a:buChar char="•"/>
            </a:pPr>
            <a:r>
              <a:rPr lang="en-US" sz="1400"/>
              <a:t>Creation of API documentation for the better store in cloud</a:t>
            </a:r>
          </a:p>
          <a:p>
            <a:pPr marL="342900" indent="-228600" defTabSz="914400">
              <a:lnSpc>
                <a:spcPct val="90000"/>
              </a:lnSpc>
              <a:spcAft>
                <a:spcPts val="600"/>
              </a:spcAft>
              <a:buFont typeface="Arial" panose="020B0604020202020204" pitchFamily="34" charset="0"/>
              <a:buChar char="•"/>
            </a:pPr>
            <a:r>
              <a:rPr lang="en-US" sz="1400"/>
              <a:t>An step-by step instruction manual how to run the developed application in the local machine</a:t>
            </a:r>
          </a:p>
          <a:p>
            <a:pPr marL="342900" indent="-228600" defTabSz="914400">
              <a:lnSpc>
                <a:spcPct val="90000"/>
              </a:lnSpc>
              <a:spcAft>
                <a:spcPts val="600"/>
              </a:spcAft>
              <a:buFont typeface="Arial" panose="020B0604020202020204" pitchFamily="34" charset="0"/>
              <a:buChar char="•"/>
            </a:pPr>
            <a:r>
              <a:rPr lang="en-US" sz="1400"/>
              <a:t>Complete Technical paper with the additional acknowledgement by seeking into the references and additional sources.</a:t>
            </a:r>
          </a:p>
          <a:p>
            <a:pPr marL="342900" indent="-228600" defTabSz="914400">
              <a:lnSpc>
                <a:spcPct val="90000"/>
              </a:lnSpc>
              <a:spcAft>
                <a:spcPts val="600"/>
              </a:spcAft>
              <a:buFont typeface="Arial" panose="020B0604020202020204" pitchFamily="34" charset="0"/>
              <a:buChar char="•"/>
            </a:pPr>
            <a:endParaRPr lang="en-US" sz="1400"/>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152242071"/>
              </p:ext>
            </p:extLst>
          </p:nvPr>
        </p:nvGraphicFramePr>
        <p:xfrm>
          <a:off x="5276090" y="1980902"/>
          <a:ext cx="6269482" cy="2896198"/>
        </p:xfrm>
        <a:graphic>
          <a:graphicData uri="http://schemas.openxmlformats.org/drawingml/2006/table">
            <a:tbl>
              <a:tblPr firstRow="1" bandRow="1">
                <a:tableStyleId>{5C22544A-7EE6-4342-B048-85BDC9FD1C3A}</a:tableStyleId>
              </a:tblPr>
              <a:tblGrid>
                <a:gridCol w="944391">
                  <a:extLst>
                    <a:ext uri="{9D8B030D-6E8A-4147-A177-3AD203B41FA5}">
                      <a16:colId xmlns:a16="http://schemas.microsoft.com/office/drawing/2014/main" val="2562064706"/>
                    </a:ext>
                  </a:extLst>
                </a:gridCol>
                <a:gridCol w="1323596">
                  <a:extLst>
                    <a:ext uri="{9D8B030D-6E8A-4147-A177-3AD203B41FA5}">
                      <a16:colId xmlns:a16="http://schemas.microsoft.com/office/drawing/2014/main" val="3033052190"/>
                    </a:ext>
                  </a:extLst>
                </a:gridCol>
                <a:gridCol w="2970429">
                  <a:extLst>
                    <a:ext uri="{9D8B030D-6E8A-4147-A177-3AD203B41FA5}">
                      <a16:colId xmlns:a16="http://schemas.microsoft.com/office/drawing/2014/main" val="542467040"/>
                    </a:ext>
                  </a:extLst>
                </a:gridCol>
                <a:gridCol w="1031066">
                  <a:extLst>
                    <a:ext uri="{9D8B030D-6E8A-4147-A177-3AD203B41FA5}">
                      <a16:colId xmlns:a16="http://schemas.microsoft.com/office/drawing/2014/main" val="4260511909"/>
                    </a:ext>
                  </a:extLst>
                </a:gridCol>
              </a:tblGrid>
              <a:tr h="813263">
                <a:tc>
                  <a:txBody>
                    <a:bodyPr/>
                    <a:lstStyle/>
                    <a:p>
                      <a:r>
                        <a:rPr lang="en-US" sz="1500" dirty="0"/>
                        <a:t>Issue Type</a:t>
                      </a:r>
                    </a:p>
                  </a:txBody>
                  <a:tcPr marL="79989" marR="79989" marT="39994" marB="399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Story id/Task id</a:t>
                      </a:r>
                    </a:p>
                  </a:txBody>
                  <a:tcPr marL="79989" marR="79989" marT="39994" marB="39994"/>
                </a:tc>
                <a:tc>
                  <a:txBody>
                    <a:bodyPr/>
                    <a:lstStyle/>
                    <a:p>
                      <a:r>
                        <a:rPr lang="en-US" sz="1500"/>
                        <a:t>Name</a:t>
                      </a:r>
                    </a:p>
                  </a:txBody>
                  <a:tcPr marL="79989" marR="79989" marT="39994" marB="39994"/>
                </a:tc>
                <a:tc>
                  <a:txBody>
                    <a:bodyPr/>
                    <a:lstStyle/>
                    <a:p>
                      <a:r>
                        <a:rPr lang="en-US" sz="1500"/>
                        <a:t>Story Point Estimate</a:t>
                      </a:r>
                    </a:p>
                  </a:txBody>
                  <a:tcPr marL="79989" marR="79989" marT="39994" marB="39994"/>
                </a:tc>
                <a:extLst>
                  <a:ext uri="{0D108BD9-81ED-4DB2-BD59-A6C34878D82A}">
                    <a16:rowId xmlns:a16="http://schemas.microsoft.com/office/drawing/2014/main" val="2566526869"/>
                  </a:ext>
                </a:extLst>
              </a:tr>
              <a:tr h="813263">
                <a:tc>
                  <a:txBody>
                    <a:bodyPr/>
                    <a:lstStyle/>
                    <a:p>
                      <a:r>
                        <a:rPr lang="en-US" sz="1500"/>
                        <a:t>STORY</a:t>
                      </a:r>
                    </a:p>
                  </a:txBody>
                  <a:tcPr marL="79989" marR="79989" marT="39994" marB="39994"/>
                </a:tc>
                <a:tc>
                  <a:txBody>
                    <a:bodyPr/>
                    <a:lstStyle/>
                    <a:p>
                      <a:r>
                        <a:rPr lang="en-US" sz="1500"/>
                        <a:t>SC1DTA-14</a:t>
                      </a:r>
                    </a:p>
                  </a:txBody>
                  <a:tcPr marL="79989" marR="79989" marT="39994" marB="39994"/>
                </a:tc>
                <a:tc>
                  <a:txBody>
                    <a:bodyPr/>
                    <a:lstStyle/>
                    <a:p>
                      <a:r>
                        <a:rPr lang="en-US" sz="1500"/>
                        <a:t>As a user, I would like to switch between the tabs available in the web application</a:t>
                      </a:r>
                    </a:p>
                  </a:txBody>
                  <a:tcPr marL="79989" marR="79989" marT="39994" marB="39994"/>
                </a:tc>
                <a:tc>
                  <a:txBody>
                    <a:bodyPr/>
                    <a:lstStyle/>
                    <a:p>
                      <a:r>
                        <a:rPr lang="en-US" sz="1500"/>
                        <a:t>2</a:t>
                      </a:r>
                    </a:p>
                  </a:txBody>
                  <a:tcPr marL="79989" marR="79989" marT="39994" marB="39994"/>
                </a:tc>
                <a:extLst>
                  <a:ext uri="{0D108BD9-81ED-4DB2-BD59-A6C34878D82A}">
                    <a16:rowId xmlns:a16="http://schemas.microsoft.com/office/drawing/2014/main" val="1697261930"/>
                  </a:ext>
                </a:extLst>
              </a:tr>
              <a:tr h="345216">
                <a:tc>
                  <a:txBody>
                    <a:bodyPr/>
                    <a:lstStyle/>
                    <a:p>
                      <a:r>
                        <a:rPr lang="en-US" sz="1500"/>
                        <a:t>TASK</a:t>
                      </a:r>
                    </a:p>
                  </a:txBody>
                  <a:tcPr marL="79989" marR="79989" marT="39994" marB="39994"/>
                </a:tc>
                <a:tc>
                  <a:txBody>
                    <a:bodyPr/>
                    <a:lstStyle/>
                    <a:p>
                      <a:r>
                        <a:rPr lang="en-US" sz="1500"/>
                        <a:t>SC1DTA-15</a:t>
                      </a:r>
                    </a:p>
                  </a:txBody>
                  <a:tcPr marL="79989" marR="79989" marT="39994" marB="39994"/>
                </a:tc>
                <a:tc>
                  <a:txBody>
                    <a:bodyPr/>
                    <a:lstStyle/>
                    <a:p>
                      <a:r>
                        <a:rPr lang="en-US" sz="1500"/>
                        <a:t>API Documentation</a:t>
                      </a:r>
                    </a:p>
                  </a:txBody>
                  <a:tcPr marL="79989" marR="79989" marT="39994" marB="39994"/>
                </a:tc>
                <a:tc>
                  <a:txBody>
                    <a:bodyPr/>
                    <a:lstStyle/>
                    <a:p>
                      <a:r>
                        <a:rPr lang="en-US" sz="1500"/>
                        <a:t>5</a:t>
                      </a:r>
                    </a:p>
                  </a:txBody>
                  <a:tcPr marL="79989" marR="79989" marT="39994" marB="39994"/>
                </a:tc>
                <a:extLst>
                  <a:ext uri="{0D108BD9-81ED-4DB2-BD59-A6C34878D82A}">
                    <a16:rowId xmlns:a16="http://schemas.microsoft.com/office/drawing/2014/main" val="4049015900"/>
                  </a:ext>
                </a:extLst>
              </a:tr>
              <a:tr h="345216">
                <a:tc>
                  <a:txBody>
                    <a:bodyPr/>
                    <a:lstStyle/>
                    <a:p>
                      <a:r>
                        <a:rPr lang="en-US" sz="1500"/>
                        <a:t>TASK</a:t>
                      </a:r>
                    </a:p>
                  </a:txBody>
                  <a:tcPr marL="79989" marR="79989" marT="39994" marB="39994"/>
                </a:tc>
                <a:tc>
                  <a:txBody>
                    <a:bodyPr/>
                    <a:lstStyle/>
                    <a:p>
                      <a:r>
                        <a:rPr lang="en-US" sz="1500"/>
                        <a:t>SC1DTA-16</a:t>
                      </a:r>
                    </a:p>
                  </a:txBody>
                  <a:tcPr marL="79989" marR="79989" marT="39994" marB="39994"/>
                </a:tc>
                <a:tc>
                  <a:txBody>
                    <a:bodyPr/>
                    <a:lstStyle/>
                    <a:p>
                      <a:r>
                        <a:rPr lang="en-US" sz="1500"/>
                        <a:t>Deployment Manual</a:t>
                      </a:r>
                    </a:p>
                  </a:txBody>
                  <a:tcPr marL="79989" marR="79989" marT="39994" marB="39994"/>
                </a:tc>
                <a:tc>
                  <a:txBody>
                    <a:bodyPr/>
                    <a:lstStyle/>
                    <a:p>
                      <a:r>
                        <a:rPr lang="en-US" sz="1500"/>
                        <a:t>5</a:t>
                      </a:r>
                    </a:p>
                  </a:txBody>
                  <a:tcPr marL="79989" marR="79989" marT="39994" marB="39994"/>
                </a:tc>
                <a:extLst>
                  <a:ext uri="{0D108BD9-81ED-4DB2-BD59-A6C34878D82A}">
                    <a16:rowId xmlns:a16="http://schemas.microsoft.com/office/drawing/2014/main" val="4086153721"/>
                  </a:ext>
                </a:extLst>
              </a:tr>
              <a:tr h="579240">
                <a:tc>
                  <a:txBody>
                    <a:bodyPr/>
                    <a:lstStyle/>
                    <a:p>
                      <a:r>
                        <a:rPr lang="en-US" sz="1500"/>
                        <a:t>TASK</a:t>
                      </a:r>
                    </a:p>
                  </a:txBody>
                  <a:tcPr marL="79989" marR="79989" marT="39994" marB="39994"/>
                </a:tc>
                <a:tc>
                  <a:txBody>
                    <a:bodyPr/>
                    <a:lstStyle/>
                    <a:p>
                      <a:r>
                        <a:rPr lang="en-US" sz="1500"/>
                        <a:t>SC1DTA-17</a:t>
                      </a:r>
                    </a:p>
                  </a:txBody>
                  <a:tcPr marL="79989" marR="79989" marT="39994" marB="39994"/>
                </a:tc>
                <a:tc>
                  <a:txBody>
                    <a:bodyPr/>
                    <a:lstStyle/>
                    <a:p>
                      <a:r>
                        <a:rPr lang="en-US" sz="1500">
                          <a:effectLst/>
                        </a:rPr>
                        <a:t>Complete Technical Paper with references and proper format</a:t>
                      </a:r>
                    </a:p>
                  </a:txBody>
                  <a:tcPr marL="79989" marR="79989" marT="39994" marB="39994"/>
                </a:tc>
                <a:tc>
                  <a:txBody>
                    <a:bodyPr/>
                    <a:lstStyle/>
                    <a:p>
                      <a:r>
                        <a:rPr lang="en-US" sz="1500" dirty="0"/>
                        <a:t>8</a:t>
                      </a:r>
                    </a:p>
                  </a:txBody>
                  <a:tcPr marL="79989" marR="79989" marT="39994" marB="39994"/>
                </a:tc>
                <a:extLst>
                  <a:ext uri="{0D108BD9-81ED-4DB2-BD59-A6C34878D82A}">
                    <a16:rowId xmlns:a16="http://schemas.microsoft.com/office/drawing/2014/main" val="1354387706"/>
                  </a:ext>
                </a:extLst>
              </a:tr>
            </a:tbl>
          </a:graphicData>
        </a:graphic>
      </p:graphicFrame>
      <p:sp>
        <p:nvSpPr>
          <p:cNvPr id="4" name="Slide Number Placeholder 3">
            <a:extLst>
              <a:ext uri="{FF2B5EF4-FFF2-40B4-BE49-F238E27FC236}">
                <a16:creationId xmlns:a16="http://schemas.microsoft.com/office/drawing/2014/main" id="{86D252F8-5838-1584-7B15-5FE74902BA19}"/>
              </a:ext>
            </a:extLst>
          </p:cNvPr>
          <p:cNvSpPr>
            <a:spLocks noGrp="1"/>
          </p:cNvSpPr>
          <p:nvPr>
            <p:ph type="sldNum" sz="quarter" idx="12"/>
          </p:nvPr>
        </p:nvSpPr>
        <p:spPr/>
        <p:txBody>
          <a:bodyPr/>
          <a:lstStyle/>
          <a:p>
            <a:fld id="{FA4FCA09-A334-4A38-8A78-E51DCD588AB3}" type="slidenum">
              <a:rPr lang="en-US" smtClean="0"/>
              <a:t>35</a:t>
            </a:fld>
            <a:endParaRPr lang="en-US"/>
          </a:p>
        </p:txBody>
      </p:sp>
    </p:spTree>
    <p:extLst>
      <p:ext uri="{BB962C8B-B14F-4D97-AF65-F5344CB8AC3E}">
        <p14:creationId xmlns:p14="http://schemas.microsoft.com/office/powerpoint/2010/main" val="287808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3" name="Rectangle 22">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E339F53-04C0-84E4-0BF0-4371DD7CF0AC}"/>
              </a:ext>
            </a:extLst>
          </p:cNvPr>
          <p:cNvSpPr>
            <a:spLocks noGrp="1"/>
          </p:cNvSpPr>
          <p:nvPr>
            <p:ph type="title"/>
          </p:nvPr>
        </p:nvSpPr>
        <p:spPr>
          <a:xfrm>
            <a:off x="680321" y="753228"/>
            <a:ext cx="4136123" cy="1080938"/>
          </a:xfrm>
        </p:spPr>
        <p:txBody>
          <a:bodyPr>
            <a:normAutofit/>
          </a:bodyPr>
          <a:lstStyle/>
          <a:p>
            <a:r>
              <a:rPr lang="en-US" sz="2400"/>
              <a:t>API implementation</a:t>
            </a:r>
          </a:p>
        </p:txBody>
      </p:sp>
      <p:pic>
        <p:nvPicPr>
          <p:cNvPr id="27" name="Picture 26">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4" name="Content Placeholder 13">
            <a:extLst>
              <a:ext uri="{FF2B5EF4-FFF2-40B4-BE49-F238E27FC236}">
                <a16:creationId xmlns:a16="http://schemas.microsoft.com/office/drawing/2014/main" id="{A36082A3-2E85-8DA9-28B4-B5A0C0655284}"/>
              </a:ext>
            </a:extLst>
          </p:cNvPr>
          <p:cNvSpPr>
            <a:spLocks noGrp="1"/>
          </p:cNvSpPr>
          <p:nvPr>
            <p:ph idx="1"/>
          </p:nvPr>
        </p:nvSpPr>
        <p:spPr>
          <a:xfrm>
            <a:off x="680321" y="2336873"/>
            <a:ext cx="3656289" cy="3599316"/>
          </a:xfrm>
        </p:spPr>
        <p:txBody>
          <a:bodyPr>
            <a:normAutofit/>
          </a:bodyPr>
          <a:lstStyle/>
          <a:p>
            <a:r>
              <a:rPr lang="en-US" sz="1400"/>
              <a:t>API implementation for the the User’s login credentials for the login history which is linked to the firebase database for the cloud and avoid the repetitions.</a:t>
            </a:r>
          </a:p>
        </p:txBody>
      </p:sp>
      <p:pic>
        <p:nvPicPr>
          <p:cNvPr id="10" name="Content Placeholder 9" descr="A screenshot of a computer&#10;&#10;Description automatically generated">
            <a:extLst>
              <a:ext uri="{FF2B5EF4-FFF2-40B4-BE49-F238E27FC236}">
                <a16:creationId xmlns:a16="http://schemas.microsoft.com/office/drawing/2014/main" id="{369CDEB8-6E9E-4DBC-8BFE-56421483EEB5}"/>
              </a:ext>
            </a:extLst>
          </p:cNvPr>
          <p:cNvPicPr>
            <a:picLocks noChangeAspect="1"/>
          </p:cNvPicPr>
          <p:nvPr/>
        </p:nvPicPr>
        <p:blipFill rotWithShape="1">
          <a:blip r:embed="rId4"/>
          <a:srcRect t="7997" r="188" b="12425"/>
          <a:stretch/>
        </p:blipFill>
        <p:spPr>
          <a:xfrm>
            <a:off x="5276090" y="1804480"/>
            <a:ext cx="6269479" cy="3249039"/>
          </a:xfrm>
          <a:prstGeom prst="rect">
            <a:avLst/>
          </a:prstGeom>
          <a:ln>
            <a:noFill/>
          </a:ln>
          <a:effectLst>
            <a:outerShdw blurRad="76200" dist="63500" dir="5040000" algn="tl" rotWithShape="0">
              <a:srgbClr val="000000">
                <a:alpha val="41000"/>
              </a:srgbClr>
            </a:outerShdw>
          </a:effectLst>
        </p:spPr>
      </p:pic>
      <p:sp>
        <p:nvSpPr>
          <p:cNvPr id="11" name="Slide Number Placeholder 10">
            <a:extLst>
              <a:ext uri="{FF2B5EF4-FFF2-40B4-BE49-F238E27FC236}">
                <a16:creationId xmlns:a16="http://schemas.microsoft.com/office/drawing/2014/main" id="{B40FF66F-806A-BE6D-18CC-47A765EA3524}"/>
              </a:ext>
            </a:extLst>
          </p:cNvPr>
          <p:cNvSpPr>
            <a:spLocks noGrp="1"/>
          </p:cNvSpPr>
          <p:nvPr>
            <p:ph type="sldNum" sz="quarter" idx="12"/>
          </p:nvPr>
        </p:nvSpPr>
        <p:spPr/>
        <p:txBody>
          <a:bodyPr/>
          <a:lstStyle/>
          <a:p>
            <a:fld id="{FA4FCA09-A334-4A38-8A78-E51DCD588AB3}" type="slidenum">
              <a:rPr lang="en-US" smtClean="0"/>
              <a:t>36</a:t>
            </a:fld>
            <a:endParaRPr lang="en-US"/>
          </a:p>
        </p:txBody>
      </p:sp>
    </p:spTree>
    <p:extLst>
      <p:ext uri="{BB962C8B-B14F-4D97-AF65-F5344CB8AC3E}">
        <p14:creationId xmlns:p14="http://schemas.microsoft.com/office/powerpoint/2010/main" val="305967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33" name="Picture 10">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4" name="Picture 12">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5" name="Picture 14">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6" name="Rectangle 16">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7" name="Rectangle 18">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8" name="Rectangle 20">
            <a:extLst>
              <a:ext uri="{FF2B5EF4-FFF2-40B4-BE49-F238E27FC236}">
                <a16:creationId xmlns:a16="http://schemas.microsoft.com/office/drawing/2014/main" id="{3415CD47-6992-44BB-82C5-3C70D57EE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2">
            <a:extLst>
              <a:ext uri="{FF2B5EF4-FFF2-40B4-BE49-F238E27FC236}">
                <a16:creationId xmlns:a16="http://schemas.microsoft.com/office/drawing/2014/main" id="{F1DF8FE6-E247-4CE2-A5D1-D3F96273DF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0" name="Rectangle 24">
            <a:extLst>
              <a:ext uri="{FF2B5EF4-FFF2-40B4-BE49-F238E27FC236}">
                <a16:creationId xmlns:a16="http://schemas.microsoft.com/office/drawing/2014/main" id="{62A9968C-F843-49AA-9147-A7866FA22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816"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6">
            <a:extLst>
              <a:ext uri="{FF2B5EF4-FFF2-40B4-BE49-F238E27FC236}">
                <a16:creationId xmlns:a16="http://schemas.microsoft.com/office/drawing/2014/main" id="{959133A4-4339-47D2-9CC5-E8E8634FDF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2"/>
            <a:ext cx="7767872" cy="225365"/>
          </a:xfrm>
          <a:prstGeom prst="rect">
            <a:avLst/>
          </a:prstGeom>
        </p:spPr>
      </p:pic>
      <p:sp>
        <p:nvSpPr>
          <p:cNvPr id="42" name="Rectangle 28">
            <a:extLst>
              <a:ext uri="{FF2B5EF4-FFF2-40B4-BE49-F238E27FC236}">
                <a16:creationId xmlns:a16="http://schemas.microsoft.com/office/drawing/2014/main" id="{FA2721CB-F36B-44AC-B6A3-3A3BF882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7868173"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791A53-CC12-C770-BB5B-BA5665E657BE}"/>
              </a:ext>
            </a:extLst>
          </p:cNvPr>
          <p:cNvSpPr>
            <a:spLocks noGrp="1"/>
          </p:cNvSpPr>
          <p:nvPr>
            <p:ph type="title"/>
          </p:nvPr>
        </p:nvSpPr>
        <p:spPr>
          <a:xfrm>
            <a:off x="398765" y="2459189"/>
            <a:ext cx="6752110" cy="1373070"/>
          </a:xfrm>
        </p:spPr>
        <p:txBody>
          <a:bodyPr vert="horz" lIns="91440" tIns="45720" rIns="91440" bIns="45720" rtlCol="0" anchor="b">
            <a:normAutofit/>
          </a:bodyPr>
          <a:lstStyle/>
          <a:p>
            <a:pPr algn="r"/>
            <a:r>
              <a:rPr lang="en-US" sz="3200" b="1" dirty="0"/>
              <a:t>Sprint 5-6 Recap(CS-692)</a:t>
            </a:r>
            <a:endParaRPr lang="en-US" sz="3200" dirty="0"/>
          </a:p>
        </p:txBody>
      </p:sp>
      <p:sp>
        <p:nvSpPr>
          <p:cNvPr id="43" name="Rectangle 30">
            <a:extLst>
              <a:ext uri="{FF2B5EF4-FFF2-40B4-BE49-F238E27FC236}">
                <a16:creationId xmlns:a16="http://schemas.microsoft.com/office/drawing/2014/main" id="{91399B56-8090-443C-9485-8A1B27141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466" y="642795"/>
            <a:ext cx="3347830"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Run">
            <a:extLst>
              <a:ext uri="{FF2B5EF4-FFF2-40B4-BE49-F238E27FC236}">
                <a16:creationId xmlns:a16="http://schemas.microsoft.com/office/drawing/2014/main" id="{4F661B48-B75B-77E9-14B6-9B1C4067C4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0330" y="2060017"/>
            <a:ext cx="2731172" cy="2731172"/>
          </a:xfrm>
          <a:prstGeom prst="rect">
            <a:avLst/>
          </a:prstGeom>
          <a:ln>
            <a:noFill/>
          </a:ln>
          <a:effectLst/>
        </p:spPr>
      </p:pic>
      <p:sp>
        <p:nvSpPr>
          <p:cNvPr id="3" name="Slide Number Placeholder 2">
            <a:extLst>
              <a:ext uri="{FF2B5EF4-FFF2-40B4-BE49-F238E27FC236}">
                <a16:creationId xmlns:a16="http://schemas.microsoft.com/office/drawing/2014/main" id="{619A8D4B-BEC0-C2FE-B41B-EA023A195B7C}"/>
              </a:ext>
            </a:extLst>
          </p:cNvPr>
          <p:cNvSpPr>
            <a:spLocks noGrp="1"/>
          </p:cNvSpPr>
          <p:nvPr>
            <p:ph type="sldNum" sz="quarter" idx="12"/>
          </p:nvPr>
        </p:nvSpPr>
        <p:spPr/>
        <p:txBody>
          <a:bodyPr/>
          <a:lstStyle/>
          <a:p>
            <a:fld id="{FA4FCA09-A334-4A38-8A78-E51DCD588AB3}" type="slidenum">
              <a:rPr lang="en-US" smtClean="0"/>
              <a:t>37</a:t>
            </a:fld>
            <a:endParaRPr lang="en-US"/>
          </a:p>
        </p:txBody>
      </p:sp>
    </p:spTree>
    <p:extLst>
      <p:ext uri="{BB962C8B-B14F-4D97-AF65-F5344CB8AC3E}">
        <p14:creationId xmlns:p14="http://schemas.microsoft.com/office/powerpoint/2010/main" val="3272153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				Sprint-5</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5BEDDD41-5DCB-CA9A-6BB4-5F75C4D7BAF9}"/>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Train of chat bot for better presence of the user performance</a:t>
            </a:r>
          </a:p>
          <a:p>
            <a:pPr marL="342900" indent="-228600" defTabSz="914400">
              <a:lnSpc>
                <a:spcPct val="90000"/>
              </a:lnSpc>
              <a:spcAft>
                <a:spcPts val="600"/>
              </a:spcAft>
              <a:buFont typeface="Arial" panose="020B0604020202020204" pitchFamily="34" charset="0"/>
              <a:buChar char="•"/>
            </a:pPr>
            <a:r>
              <a:rPr lang="en-US" sz="1400"/>
              <a:t>Primary information for the doctor from the user side so, to know the pre-information about the user medical history</a:t>
            </a:r>
          </a:p>
          <a:p>
            <a:pPr marL="342900" indent="-228600" defTabSz="914400">
              <a:lnSpc>
                <a:spcPct val="90000"/>
              </a:lnSpc>
              <a:spcAft>
                <a:spcPts val="600"/>
              </a:spcAft>
              <a:buFont typeface="Arial" panose="020B0604020202020204" pitchFamily="34" charset="0"/>
              <a:buChar char="•"/>
            </a:pPr>
            <a:r>
              <a:rPr lang="en-US" sz="1400"/>
              <a:t>Accurate prediction of X-ray</a:t>
            </a:r>
          </a:p>
          <a:p>
            <a:pPr marL="342900" indent="-228600" defTabSz="914400">
              <a:lnSpc>
                <a:spcPct val="90000"/>
              </a:lnSpc>
              <a:spcAft>
                <a:spcPts val="600"/>
              </a:spcAft>
              <a:buFont typeface="Arial" panose="020B0604020202020204" pitchFamily="34" charset="0"/>
              <a:buChar char="•"/>
            </a:pPr>
            <a:r>
              <a:rPr lang="en-US" sz="1400"/>
              <a:t>API documention of the Additional API’s which were used in the application</a:t>
            </a:r>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4202057815"/>
              </p:ext>
            </p:extLst>
          </p:nvPr>
        </p:nvGraphicFramePr>
        <p:xfrm>
          <a:off x="5276090" y="1505348"/>
          <a:ext cx="6269481" cy="4025715"/>
        </p:xfrm>
        <a:graphic>
          <a:graphicData uri="http://schemas.openxmlformats.org/drawingml/2006/table">
            <a:tbl>
              <a:tblPr firstRow="1" bandRow="1">
                <a:tableStyleId>{5C22544A-7EE6-4342-B048-85BDC9FD1C3A}</a:tableStyleId>
              </a:tblPr>
              <a:tblGrid>
                <a:gridCol w="874486">
                  <a:extLst>
                    <a:ext uri="{9D8B030D-6E8A-4147-A177-3AD203B41FA5}">
                      <a16:colId xmlns:a16="http://schemas.microsoft.com/office/drawing/2014/main" val="2562064706"/>
                    </a:ext>
                  </a:extLst>
                </a:gridCol>
                <a:gridCol w="1020024">
                  <a:extLst>
                    <a:ext uri="{9D8B030D-6E8A-4147-A177-3AD203B41FA5}">
                      <a16:colId xmlns:a16="http://schemas.microsoft.com/office/drawing/2014/main" val="1696446484"/>
                    </a:ext>
                  </a:extLst>
                </a:gridCol>
                <a:gridCol w="3245795">
                  <a:extLst>
                    <a:ext uri="{9D8B030D-6E8A-4147-A177-3AD203B41FA5}">
                      <a16:colId xmlns:a16="http://schemas.microsoft.com/office/drawing/2014/main" val="542467040"/>
                    </a:ext>
                  </a:extLst>
                </a:gridCol>
                <a:gridCol w="1129176">
                  <a:extLst>
                    <a:ext uri="{9D8B030D-6E8A-4147-A177-3AD203B41FA5}">
                      <a16:colId xmlns:a16="http://schemas.microsoft.com/office/drawing/2014/main" val="4260511909"/>
                    </a:ext>
                  </a:extLst>
                </a:gridCol>
              </a:tblGrid>
              <a:tr h="534912">
                <a:tc>
                  <a:txBody>
                    <a:bodyPr/>
                    <a:lstStyle/>
                    <a:p>
                      <a:r>
                        <a:rPr lang="en-US" sz="1400"/>
                        <a:t>Issue Type</a:t>
                      </a:r>
                    </a:p>
                  </a:txBody>
                  <a:tcPr marL="73241" marR="73241" marT="36621" marB="366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User Story id/Task id</a:t>
                      </a:r>
                    </a:p>
                  </a:txBody>
                  <a:tcPr marL="73241" marR="73241" marT="36621" marB="36621"/>
                </a:tc>
                <a:tc>
                  <a:txBody>
                    <a:bodyPr/>
                    <a:lstStyle/>
                    <a:p>
                      <a:r>
                        <a:rPr lang="en-US" sz="1400"/>
                        <a:t>Name</a:t>
                      </a:r>
                    </a:p>
                  </a:txBody>
                  <a:tcPr marL="73241" marR="73241" marT="36621" marB="36621"/>
                </a:tc>
                <a:tc>
                  <a:txBody>
                    <a:bodyPr/>
                    <a:lstStyle/>
                    <a:p>
                      <a:r>
                        <a:rPr lang="en-US" sz="1400"/>
                        <a:t>Story Point Estimate</a:t>
                      </a:r>
                    </a:p>
                  </a:txBody>
                  <a:tcPr marL="73241" marR="73241" marT="36621" marB="36621"/>
                </a:tc>
                <a:extLst>
                  <a:ext uri="{0D108BD9-81ED-4DB2-BD59-A6C34878D82A}">
                    <a16:rowId xmlns:a16="http://schemas.microsoft.com/office/drawing/2014/main" val="2566526869"/>
                  </a:ext>
                </a:extLst>
              </a:tr>
              <a:tr h="534912">
                <a:tc>
                  <a:txBody>
                    <a:bodyPr/>
                    <a:lstStyle/>
                    <a:p>
                      <a:r>
                        <a:rPr lang="en-US" sz="1400"/>
                        <a:t>STORY</a:t>
                      </a:r>
                    </a:p>
                  </a:txBody>
                  <a:tcPr marL="73241" marR="73241" marT="36621" marB="36621"/>
                </a:tc>
                <a:tc>
                  <a:txBody>
                    <a:bodyPr/>
                    <a:lstStyle/>
                    <a:p>
                      <a:r>
                        <a:rPr lang="en-US" sz="1400"/>
                        <a:t>SC1DTA-18</a:t>
                      </a:r>
                    </a:p>
                  </a:txBody>
                  <a:tcPr marL="73241" marR="73241" marT="36621" marB="36621"/>
                </a:tc>
                <a:tc>
                  <a:txBody>
                    <a:bodyPr/>
                    <a:lstStyle/>
                    <a:p>
                      <a:r>
                        <a:rPr lang="en-US" sz="1400"/>
                        <a:t>As a user, I can chat with the chatbot in order to get some random information</a:t>
                      </a:r>
                    </a:p>
                  </a:txBody>
                  <a:tcPr marL="73241" marR="73241" marT="36621" marB="36621"/>
                </a:tc>
                <a:tc>
                  <a:txBody>
                    <a:bodyPr/>
                    <a:lstStyle/>
                    <a:p>
                      <a:r>
                        <a:rPr lang="en-US" sz="1400" dirty="0"/>
                        <a:t>2</a:t>
                      </a:r>
                    </a:p>
                  </a:txBody>
                  <a:tcPr marL="73241" marR="73241" marT="36621" marB="36621"/>
                </a:tc>
                <a:extLst>
                  <a:ext uri="{0D108BD9-81ED-4DB2-BD59-A6C34878D82A}">
                    <a16:rowId xmlns:a16="http://schemas.microsoft.com/office/drawing/2014/main" val="1697261930"/>
                  </a:ext>
                </a:extLst>
              </a:tr>
              <a:tr h="960134">
                <a:tc>
                  <a:txBody>
                    <a:bodyPr/>
                    <a:lstStyle/>
                    <a:p>
                      <a:r>
                        <a:rPr lang="en-US" sz="1400"/>
                        <a:t>STORY</a:t>
                      </a:r>
                    </a:p>
                  </a:txBody>
                  <a:tcPr marL="73241" marR="73241" marT="36621" marB="36621"/>
                </a:tc>
                <a:tc>
                  <a:txBody>
                    <a:bodyPr/>
                    <a:lstStyle/>
                    <a:p>
                      <a:r>
                        <a:rPr lang="en-US" sz="1400"/>
                        <a:t>SC1DTA-19</a:t>
                      </a:r>
                    </a:p>
                  </a:txBody>
                  <a:tcPr marL="73241" marR="73241" marT="36621" marB="36621"/>
                </a:tc>
                <a:tc>
                  <a:txBody>
                    <a:bodyPr/>
                    <a:lstStyle/>
                    <a:p>
                      <a:r>
                        <a:rPr lang="en-US" sz="1400"/>
                        <a:t>As a user , I want to get facilities for that are equipped with the necessary medical supplies and equipment to manage patients with COVID-19</a:t>
                      </a:r>
                    </a:p>
                  </a:txBody>
                  <a:tcPr marL="73241" marR="73241" marT="36621" marB="36621"/>
                </a:tc>
                <a:tc>
                  <a:txBody>
                    <a:bodyPr/>
                    <a:lstStyle/>
                    <a:p>
                      <a:r>
                        <a:rPr lang="en-US" sz="1400" dirty="0"/>
                        <a:t>2</a:t>
                      </a:r>
                    </a:p>
                  </a:txBody>
                  <a:tcPr marL="73241" marR="73241" marT="36621" marB="36621"/>
                </a:tc>
                <a:extLst>
                  <a:ext uri="{0D108BD9-81ED-4DB2-BD59-A6C34878D82A}">
                    <a16:rowId xmlns:a16="http://schemas.microsoft.com/office/drawing/2014/main" val="4049015900"/>
                  </a:ext>
                </a:extLst>
              </a:tr>
              <a:tr h="747523">
                <a:tc>
                  <a:txBody>
                    <a:bodyPr/>
                    <a:lstStyle/>
                    <a:p>
                      <a:r>
                        <a:rPr lang="en-US" sz="1400"/>
                        <a:t>STORY</a:t>
                      </a:r>
                    </a:p>
                  </a:txBody>
                  <a:tcPr marL="73241" marR="73241" marT="36621" marB="36621"/>
                </a:tc>
                <a:tc>
                  <a:txBody>
                    <a:bodyPr/>
                    <a:lstStyle/>
                    <a:p>
                      <a:r>
                        <a:rPr lang="en-US" sz="1400"/>
                        <a:t>SC1DTA-20</a:t>
                      </a:r>
                    </a:p>
                  </a:txBody>
                  <a:tcPr marL="73241" marR="73241" marT="36621" marB="36621"/>
                </a:tc>
                <a:tc>
                  <a:txBody>
                    <a:bodyPr/>
                    <a:lstStyle/>
                    <a:p>
                      <a:r>
                        <a:rPr lang="en-US" sz="1400"/>
                        <a:t>As a user, I want to receive a report indicating whether they have tested positive or negative</a:t>
                      </a:r>
                    </a:p>
                  </a:txBody>
                  <a:tcPr marL="73241" marR="73241" marT="36621" marB="36621"/>
                </a:tc>
                <a:tc>
                  <a:txBody>
                    <a:bodyPr/>
                    <a:lstStyle/>
                    <a:p>
                      <a:r>
                        <a:rPr lang="en-US" sz="1400" dirty="0"/>
                        <a:t>2</a:t>
                      </a:r>
                    </a:p>
                  </a:txBody>
                  <a:tcPr marL="73241" marR="73241" marT="36621" marB="36621"/>
                </a:tc>
                <a:extLst>
                  <a:ext uri="{0D108BD9-81ED-4DB2-BD59-A6C34878D82A}">
                    <a16:rowId xmlns:a16="http://schemas.microsoft.com/office/drawing/2014/main" val="4086153721"/>
                  </a:ext>
                </a:extLst>
              </a:tr>
              <a:tr h="534912">
                <a:tc>
                  <a:txBody>
                    <a:bodyPr/>
                    <a:lstStyle/>
                    <a:p>
                      <a:r>
                        <a:rPr lang="en-US" sz="1400"/>
                        <a:t>TASK</a:t>
                      </a:r>
                    </a:p>
                  </a:txBody>
                  <a:tcPr marL="73241" marR="73241" marT="36621" marB="36621"/>
                </a:tc>
                <a:tc>
                  <a:txBody>
                    <a:bodyPr/>
                    <a:lstStyle/>
                    <a:p>
                      <a:r>
                        <a:rPr lang="en-US" sz="1400"/>
                        <a:t>SC1DTA-21</a:t>
                      </a:r>
                    </a:p>
                  </a:txBody>
                  <a:tcPr marL="73241" marR="73241" marT="36621" marB="36621"/>
                </a:tc>
                <a:tc>
                  <a:txBody>
                    <a:bodyPr/>
                    <a:lstStyle/>
                    <a:p>
                      <a:r>
                        <a:rPr lang="en-US" sz="1400"/>
                        <a:t>Transitioning from a Figma features to a web-based application</a:t>
                      </a:r>
                    </a:p>
                  </a:txBody>
                  <a:tcPr marL="73241" marR="73241" marT="36621" marB="36621"/>
                </a:tc>
                <a:tc>
                  <a:txBody>
                    <a:bodyPr/>
                    <a:lstStyle/>
                    <a:p>
                      <a:r>
                        <a:rPr lang="en-US" sz="1400" dirty="0"/>
                        <a:t>5</a:t>
                      </a:r>
                    </a:p>
                  </a:txBody>
                  <a:tcPr marL="73241" marR="73241" marT="36621" marB="36621"/>
                </a:tc>
                <a:extLst>
                  <a:ext uri="{0D108BD9-81ED-4DB2-BD59-A6C34878D82A}">
                    <a16:rowId xmlns:a16="http://schemas.microsoft.com/office/drawing/2014/main" val="1354387706"/>
                  </a:ext>
                </a:extLst>
              </a:tr>
              <a:tr h="5349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TASK</a:t>
                      </a:r>
                    </a:p>
                    <a:p>
                      <a:endParaRPr lang="en-US" sz="1400"/>
                    </a:p>
                  </a:txBody>
                  <a:tcPr marL="73241" marR="73241" marT="36621" marB="36621"/>
                </a:tc>
                <a:tc>
                  <a:txBody>
                    <a:bodyPr/>
                    <a:lstStyle/>
                    <a:p>
                      <a:r>
                        <a:rPr lang="en-US" sz="1400"/>
                        <a:t>SC1DTA-22</a:t>
                      </a:r>
                    </a:p>
                  </a:txBody>
                  <a:tcPr marL="73241" marR="73241" marT="36621" marB="36621"/>
                </a:tc>
                <a:tc>
                  <a:txBody>
                    <a:bodyPr/>
                    <a:lstStyle/>
                    <a:p>
                      <a:r>
                        <a:rPr lang="en-US" sz="1400"/>
                        <a:t>API Documentation </a:t>
                      </a:r>
                    </a:p>
                  </a:txBody>
                  <a:tcPr marL="73241" marR="73241" marT="36621" marB="36621"/>
                </a:tc>
                <a:tc>
                  <a:txBody>
                    <a:bodyPr/>
                    <a:lstStyle/>
                    <a:p>
                      <a:r>
                        <a:rPr lang="en-US" sz="1400" dirty="0"/>
                        <a:t>1</a:t>
                      </a:r>
                    </a:p>
                  </a:txBody>
                  <a:tcPr marL="73241" marR="73241" marT="36621" marB="36621"/>
                </a:tc>
                <a:extLst>
                  <a:ext uri="{0D108BD9-81ED-4DB2-BD59-A6C34878D82A}">
                    <a16:rowId xmlns:a16="http://schemas.microsoft.com/office/drawing/2014/main" val="2012980999"/>
                  </a:ext>
                </a:extLst>
              </a:tr>
            </a:tbl>
          </a:graphicData>
        </a:graphic>
      </p:graphicFrame>
      <p:sp>
        <p:nvSpPr>
          <p:cNvPr id="4" name="Slide Number Placeholder 3">
            <a:extLst>
              <a:ext uri="{FF2B5EF4-FFF2-40B4-BE49-F238E27FC236}">
                <a16:creationId xmlns:a16="http://schemas.microsoft.com/office/drawing/2014/main" id="{1B37401A-A29B-9799-F6E4-7DA929CC853B}"/>
              </a:ext>
            </a:extLst>
          </p:cNvPr>
          <p:cNvSpPr>
            <a:spLocks noGrp="1"/>
          </p:cNvSpPr>
          <p:nvPr>
            <p:ph type="sldNum" sz="quarter" idx="12"/>
          </p:nvPr>
        </p:nvSpPr>
        <p:spPr>
          <a:xfrm>
            <a:off x="11337119" y="-130836"/>
            <a:ext cx="1154151" cy="1090789"/>
          </a:xfrm>
        </p:spPr>
        <p:txBody>
          <a:bodyPr/>
          <a:lstStyle/>
          <a:p>
            <a:fld id="{FA4FCA09-A334-4A38-8A78-E51DCD588AB3}" type="slidenum">
              <a:rPr lang="en-US" smtClean="0"/>
              <a:t>38</a:t>
            </a:fld>
            <a:endParaRPr lang="en-US" dirty="0"/>
          </a:p>
        </p:txBody>
      </p:sp>
    </p:spTree>
    <p:extLst>
      <p:ext uri="{BB962C8B-B14F-4D97-AF65-F5344CB8AC3E}">
        <p14:creationId xmlns:p14="http://schemas.microsoft.com/office/powerpoint/2010/main" val="3317784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4CB77B-8BEE-9E53-9B46-E52AD60BB211}"/>
              </a:ext>
            </a:extLst>
          </p:cNvPr>
          <p:cNvSpPr>
            <a:spLocks noGrp="1"/>
          </p:cNvSpPr>
          <p:nvPr>
            <p:ph type="title"/>
          </p:nvPr>
        </p:nvSpPr>
        <p:spPr>
          <a:xfrm>
            <a:off x="680321" y="753228"/>
            <a:ext cx="4136123" cy="1080938"/>
          </a:xfrm>
        </p:spPr>
        <p:txBody>
          <a:bodyPr>
            <a:normAutofit/>
          </a:bodyPr>
          <a:lstStyle/>
          <a:p>
            <a:r>
              <a:rPr lang="en-US" sz="2400" dirty="0"/>
              <a:t>Sprint-05 Updates</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BA7657C8-B074-89F5-003E-2F77008C0390}"/>
              </a:ext>
            </a:extLst>
          </p:cNvPr>
          <p:cNvSpPr>
            <a:spLocks noGrp="1"/>
          </p:cNvSpPr>
          <p:nvPr>
            <p:ph idx="1"/>
          </p:nvPr>
        </p:nvSpPr>
        <p:spPr>
          <a:xfrm>
            <a:off x="680321" y="2336873"/>
            <a:ext cx="3656289" cy="3599316"/>
          </a:xfrm>
        </p:spPr>
        <p:txBody>
          <a:bodyPr>
            <a:normAutofit/>
          </a:bodyPr>
          <a:lstStyle/>
          <a:p>
            <a:r>
              <a:rPr lang="en-US" sz="1400" dirty="0"/>
              <a:t>During this sprint, we improved the login screen that appears after creating an account, as well as the history, upload, and logout pages, as well as the website's core raw files.</a:t>
            </a:r>
          </a:p>
          <a:p>
            <a:endParaRPr lang="en-US" sz="1400" dirty="0"/>
          </a:p>
        </p:txBody>
      </p:sp>
      <p:pic>
        <p:nvPicPr>
          <p:cNvPr id="5" name="Picture 4" descr="A screenshot of a computer&#10;&#10;Description automatically generated">
            <a:extLst>
              <a:ext uri="{FF2B5EF4-FFF2-40B4-BE49-F238E27FC236}">
                <a16:creationId xmlns:a16="http://schemas.microsoft.com/office/drawing/2014/main" id="{23431E7D-D431-1634-2947-AED76F97676E}"/>
              </a:ext>
            </a:extLst>
          </p:cNvPr>
          <p:cNvPicPr>
            <a:picLocks noChangeAspect="1"/>
          </p:cNvPicPr>
          <p:nvPr/>
        </p:nvPicPr>
        <p:blipFill>
          <a:blip r:embed="rId4"/>
          <a:stretch>
            <a:fillRect/>
          </a:stretch>
        </p:blipFill>
        <p:spPr>
          <a:xfrm>
            <a:off x="5276090" y="1391420"/>
            <a:ext cx="6269479" cy="4075160"/>
          </a:xfrm>
          <a:prstGeom prst="rect">
            <a:avLst/>
          </a:prstGeom>
          <a:noFill/>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02886749-2ECE-75D4-6467-63D6C684371E}"/>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39</a:t>
            </a:fld>
            <a:endParaRPr lang="en-US" sz="1050">
              <a:solidFill>
                <a:prstClr val="white">
                  <a:tint val="75000"/>
                </a:prstClr>
              </a:solidFill>
            </a:endParaRPr>
          </a:p>
        </p:txBody>
      </p:sp>
    </p:spTree>
    <p:extLst>
      <p:ext uri="{BB962C8B-B14F-4D97-AF65-F5344CB8AC3E}">
        <p14:creationId xmlns:p14="http://schemas.microsoft.com/office/powerpoint/2010/main" val="4203518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3025-502C-CFC8-7F92-D40767CD7E9E}"/>
              </a:ext>
            </a:extLst>
          </p:cNvPr>
          <p:cNvSpPr>
            <a:spLocks noGrp="1"/>
          </p:cNvSpPr>
          <p:nvPr>
            <p:ph type="ctrTitle"/>
          </p:nvPr>
        </p:nvSpPr>
        <p:spPr>
          <a:xfrm>
            <a:off x="1371600" y="488826"/>
            <a:ext cx="9448801" cy="1047132"/>
          </a:xfrm>
        </p:spPr>
        <p:txBody>
          <a:bodyPr vert="horz" lIns="91440" tIns="45720" rIns="91440" bIns="45720" rtlCol="0" anchor="ctr">
            <a:normAutofit/>
          </a:bodyPr>
          <a:lstStyle/>
          <a:p>
            <a:pPr algn="l"/>
            <a:r>
              <a:rPr lang="en-US" sz="4000" i="0" kern="1200" dirty="0">
                <a:effectLst/>
                <a:latin typeface="Times New Roman" panose="02020603050405020304" pitchFamily="18" charset="0"/>
                <a:cs typeface="Times New Roman" panose="02020603050405020304" pitchFamily="18" charset="0"/>
              </a:rPr>
              <a:t>Team Member Roles and Responsibilities</a:t>
            </a:r>
            <a:endParaRPr lang="en-US" sz="4000" kern="1200" dirty="0">
              <a:latin typeface="Times New Roman" panose="02020603050405020304" pitchFamily="18" charset="0"/>
              <a:cs typeface="Times New Roman" panose="02020603050405020304" pitchFamily="18" charset="0"/>
            </a:endParaRPr>
          </a:p>
        </p:txBody>
      </p:sp>
      <p:pic>
        <p:nvPicPr>
          <p:cNvPr id="7" name="Picture 6" descr="A person standing in front of a white wall&#10;&#10;Description automatically generated">
            <a:extLst>
              <a:ext uri="{FF2B5EF4-FFF2-40B4-BE49-F238E27FC236}">
                <a16:creationId xmlns:a16="http://schemas.microsoft.com/office/drawing/2014/main" id="{6ACC37B5-5775-D9CF-A312-CC4D4B6337B6}"/>
              </a:ext>
            </a:extLst>
          </p:cNvPr>
          <p:cNvPicPr>
            <a:picLocks noChangeAspect="1"/>
          </p:cNvPicPr>
          <p:nvPr/>
        </p:nvPicPr>
        <p:blipFill rotWithShape="1">
          <a:blip r:embed="rId2"/>
          <a:srcRect r="1" b="25001"/>
          <a:stretch/>
        </p:blipFill>
        <p:spPr>
          <a:xfrm>
            <a:off x="1826653"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pic>
        <p:nvPicPr>
          <p:cNvPr id="21" name="Picture 20" descr="A person sitting on a bench&#10;&#10;Description automatically generated with medium confidence">
            <a:extLst>
              <a:ext uri="{FF2B5EF4-FFF2-40B4-BE49-F238E27FC236}">
                <a16:creationId xmlns:a16="http://schemas.microsoft.com/office/drawing/2014/main" id="{B0F3A4FE-43BC-1D26-16B1-8103973BE55D}"/>
              </a:ext>
            </a:extLst>
          </p:cNvPr>
          <p:cNvPicPr>
            <a:picLocks noChangeAspect="1"/>
          </p:cNvPicPr>
          <p:nvPr/>
        </p:nvPicPr>
        <p:blipFill rotWithShape="1">
          <a:blip r:embed="rId3"/>
          <a:srcRect l="16374" r="8627" b="1"/>
          <a:stretch/>
        </p:blipFill>
        <p:spPr>
          <a:xfrm>
            <a:off x="4813890"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6" name="Content Placeholder 4" descr="A person standing on a balcony overlooking a city at night&#10;&#10;Description automatically generated with medium confidence">
            <a:extLst>
              <a:ext uri="{FF2B5EF4-FFF2-40B4-BE49-F238E27FC236}">
                <a16:creationId xmlns:a16="http://schemas.microsoft.com/office/drawing/2014/main" id="{A7DD5E35-A118-B060-DC35-F685CC980563}"/>
              </a:ext>
            </a:extLst>
          </p:cNvPr>
          <p:cNvPicPr>
            <a:picLocks noChangeAspect="1"/>
          </p:cNvPicPr>
          <p:nvPr/>
        </p:nvPicPr>
        <p:blipFill rotWithShape="1">
          <a:blip r:embed="rId4"/>
          <a:srcRect t="9375" r="1" b="15626"/>
          <a:stretch/>
        </p:blipFill>
        <p:spPr>
          <a:xfrm>
            <a:off x="7801127"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sp>
        <p:nvSpPr>
          <p:cNvPr id="11" name="TextBox 10">
            <a:extLst>
              <a:ext uri="{FF2B5EF4-FFF2-40B4-BE49-F238E27FC236}">
                <a16:creationId xmlns:a16="http://schemas.microsoft.com/office/drawing/2014/main" id="{7AFF843F-87F4-72DE-AEC6-B5B0D3628A57}"/>
              </a:ext>
            </a:extLst>
          </p:cNvPr>
          <p:cNvSpPr txBox="1"/>
          <p:nvPr/>
        </p:nvSpPr>
        <p:spPr>
          <a:xfrm>
            <a:off x="8288020" y="4905362"/>
            <a:ext cx="1584959" cy="721315"/>
          </a:xfrm>
          <a:prstGeom prst="rect">
            <a:avLst/>
          </a:prstGeom>
        </p:spPr>
        <p:txBody>
          <a:bodyPr vert="horz" lIns="91440" tIns="45720" rIns="91440" bIns="45720" rtlCol="0">
            <a:normAutofit/>
          </a:bodyPr>
          <a:lstStyle/>
          <a:p>
            <a:pPr>
              <a:lnSpc>
                <a:spcPct val="90000"/>
              </a:lnSpc>
              <a:spcAft>
                <a:spcPts val="600"/>
              </a:spcAft>
            </a:pPr>
            <a:r>
              <a:rPr lang="en-US" sz="1530" dirty="0" err="1">
                <a:latin typeface="Times New Roman" panose="02020603050405020304" pitchFamily="18" charset="0"/>
                <a:cs typeface="Times New Roman" panose="02020603050405020304" pitchFamily="18" charset="0"/>
              </a:rPr>
              <a:t>Hanith</a:t>
            </a:r>
            <a:r>
              <a:rPr lang="en-US" sz="1530" dirty="0">
                <a:latin typeface="Times New Roman" panose="02020603050405020304" pitchFamily="18" charset="0"/>
                <a:cs typeface="Times New Roman" panose="02020603050405020304" pitchFamily="18" charset="0"/>
              </a:rPr>
              <a:t> </a:t>
            </a:r>
            <a:r>
              <a:rPr lang="en-US" sz="1530" dirty="0" err="1">
                <a:latin typeface="Times New Roman" panose="02020603050405020304" pitchFamily="18" charset="0"/>
                <a:cs typeface="Times New Roman" panose="02020603050405020304" pitchFamily="18" charset="0"/>
              </a:rPr>
              <a:t>atluri</a:t>
            </a:r>
            <a:endParaRPr lang="en-US" sz="1530" dirty="0">
              <a:latin typeface="Times New Roman" panose="02020603050405020304" pitchFamily="18" charset="0"/>
              <a:cs typeface="Times New Roman" panose="02020603050405020304" pitchFamily="18" charset="0"/>
            </a:endParaRPr>
          </a:p>
          <a:p>
            <a:pPr>
              <a:lnSpc>
                <a:spcPct val="90000"/>
              </a:lnSpc>
              <a:spcAft>
                <a:spcPts val="600"/>
              </a:spcAft>
            </a:pPr>
            <a:r>
              <a:rPr lang="en-US" sz="1530" dirty="0">
                <a:latin typeface="Times New Roman" panose="02020603050405020304" pitchFamily="18" charset="0"/>
                <a:cs typeface="Times New Roman" panose="02020603050405020304" pitchFamily="18" charset="0"/>
              </a:rPr>
              <a:t>    (Developer)</a:t>
            </a:r>
          </a:p>
        </p:txBody>
      </p:sp>
      <p:sp>
        <p:nvSpPr>
          <p:cNvPr id="13" name="TextBox 12">
            <a:extLst>
              <a:ext uri="{FF2B5EF4-FFF2-40B4-BE49-F238E27FC236}">
                <a16:creationId xmlns:a16="http://schemas.microsoft.com/office/drawing/2014/main" id="{1B817F3A-3180-D4BF-3E78-951BD356B0C9}"/>
              </a:ext>
            </a:extLst>
          </p:cNvPr>
          <p:cNvSpPr txBox="1"/>
          <p:nvPr/>
        </p:nvSpPr>
        <p:spPr>
          <a:xfrm>
            <a:off x="1933333" y="4910747"/>
            <a:ext cx="2154648" cy="640175"/>
          </a:xfrm>
          <a:prstGeom prst="rect">
            <a:avLst/>
          </a:prstGeom>
          <a:noFill/>
        </p:spPr>
        <p:txBody>
          <a:bodyPr wrap="square" rtlCol="0">
            <a:spAutoFit/>
          </a:bodyPr>
          <a:lstStyle/>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Vamshi</a:t>
            </a:r>
          </a:p>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(Product manager)</a:t>
            </a:r>
            <a:endParaRPr lang="en-US"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4F12AB4-9EA4-7CDE-24E9-5201409FFE20}"/>
              </a:ext>
            </a:extLst>
          </p:cNvPr>
          <p:cNvSpPr txBox="1"/>
          <p:nvPr/>
        </p:nvSpPr>
        <p:spPr>
          <a:xfrm>
            <a:off x="5157079" y="4905362"/>
            <a:ext cx="2320922" cy="650947"/>
          </a:xfrm>
          <a:prstGeom prst="rect">
            <a:avLst/>
          </a:prstGeom>
          <a:noFill/>
        </p:spPr>
        <p:txBody>
          <a:bodyPr wrap="square" rtlCol="0">
            <a:spAutoFit/>
          </a:bodyPr>
          <a:lstStyle/>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a:t>
            </a:r>
            <a:r>
              <a:rPr lang="en-US" sz="1530" kern="1200" dirty="0" err="1">
                <a:solidFill>
                  <a:schemeClr val="tx1"/>
                </a:solidFill>
                <a:latin typeface="Times New Roman" panose="02020603050405020304" pitchFamily="18" charset="0"/>
                <a:cs typeface="Times New Roman" panose="02020603050405020304" pitchFamily="18" charset="0"/>
              </a:rPr>
              <a:t>Alekhya</a:t>
            </a:r>
            <a:endParaRPr lang="en-US" sz="1530" kern="1200" dirty="0">
              <a:solidFill>
                <a:schemeClr val="tx1"/>
              </a:solidFill>
              <a:latin typeface="Times New Roman" panose="02020603050405020304" pitchFamily="18" charset="0"/>
              <a:cs typeface="Times New Roman" panose="02020603050405020304" pitchFamily="18" charset="0"/>
            </a:endParaRPr>
          </a:p>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a:t>
            </a:r>
            <a:r>
              <a:rPr lang="en-US" sz="1600" kern="1200" dirty="0">
                <a:solidFill>
                  <a:srgbClr val="1F2328"/>
                </a:solidFill>
                <a:latin typeface="Times New Roman" panose="02020603050405020304" pitchFamily="18" charset="0"/>
                <a:cs typeface="Times New Roman" panose="02020603050405020304" pitchFamily="18" charset="0"/>
              </a:rPr>
              <a:t>Tester</a:t>
            </a:r>
            <a:r>
              <a:rPr lang="en-US" sz="1530" kern="1200"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27F591E-83AE-BA04-9898-BD720754527D}"/>
              </a:ext>
            </a:extLst>
          </p:cNvPr>
          <p:cNvSpPr>
            <a:spLocks noGrp="1"/>
          </p:cNvSpPr>
          <p:nvPr>
            <p:ph type="sldNum" sz="quarter" idx="12"/>
          </p:nvPr>
        </p:nvSpPr>
        <p:spPr>
          <a:xfrm>
            <a:off x="11153418" y="0"/>
            <a:ext cx="1171888" cy="1356442"/>
          </a:xfrm>
        </p:spPr>
        <p:txBody>
          <a:bodyPr/>
          <a:lstStyle/>
          <a:p>
            <a:fld id="{FA4FCA09-A334-4A38-8A78-E51DCD588AB3}" type="slidenum">
              <a:rPr lang="en-US" smtClean="0"/>
              <a:t>4</a:t>
            </a:fld>
            <a:endParaRPr lang="en-US" dirty="0"/>
          </a:p>
        </p:txBody>
      </p:sp>
    </p:spTree>
    <p:extLst>
      <p:ext uri="{BB962C8B-B14F-4D97-AF65-F5344CB8AC3E}">
        <p14:creationId xmlns:p14="http://schemas.microsoft.com/office/powerpoint/2010/main" val="2582993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Sprint-6</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883D5B4D-E80B-E795-4BBE-7442457E87F4}"/>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Connection of user data to API</a:t>
            </a:r>
          </a:p>
          <a:p>
            <a:pPr marL="342900" indent="-228600" defTabSz="914400">
              <a:lnSpc>
                <a:spcPct val="90000"/>
              </a:lnSpc>
              <a:spcAft>
                <a:spcPts val="600"/>
              </a:spcAft>
              <a:buFont typeface="Arial" panose="020B0604020202020204" pitchFamily="34" charset="0"/>
              <a:buChar char="•"/>
            </a:pPr>
            <a:r>
              <a:rPr lang="en-US" sz="1400"/>
              <a:t>Schedule of doctor appointment by the API and earlier confirmation and reminder before 30 mins</a:t>
            </a:r>
          </a:p>
          <a:p>
            <a:pPr marL="342900" indent="-228600" defTabSz="914400">
              <a:lnSpc>
                <a:spcPct val="90000"/>
              </a:lnSpc>
              <a:spcAft>
                <a:spcPts val="600"/>
              </a:spcAft>
              <a:buFont typeface="Arial" panose="020B0604020202020204" pitchFamily="34" charset="0"/>
              <a:buChar char="•"/>
            </a:pPr>
            <a:r>
              <a:rPr lang="en-US" sz="1400"/>
              <a:t>Random selection of unique specialized doctor</a:t>
            </a:r>
          </a:p>
          <a:p>
            <a:pPr marL="342900" indent="-228600" defTabSz="914400">
              <a:lnSpc>
                <a:spcPct val="90000"/>
              </a:lnSpc>
              <a:spcAft>
                <a:spcPts val="600"/>
              </a:spcAft>
              <a:buFont typeface="Arial" panose="020B0604020202020204" pitchFamily="34" charset="0"/>
              <a:buChar char="•"/>
            </a:pPr>
            <a:r>
              <a:rPr lang="en-US" sz="1400"/>
              <a:t>Deployment manual with how to install the Requirements of the project packages</a:t>
            </a:r>
          </a:p>
          <a:p>
            <a:pPr marL="342900" indent="-228600" defTabSz="914400">
              <a:lnSpc>
                <a:spcPct val="90000"/>
              </a:lnSpc>
              <a:spcAft>
                <a:spcPts val="600"/>
              </a:spcAft>
              <a:buFont typeface="Arial" panose="020B0604020202020204" pitchFamily="34" charset="0"/>
              <a:buChar char="•"/>
            </a:pPr>
            <a:r>
              <a:rPr lang="en-US" sz="1400"/>
              <a:t>Revision of technical paper and present the upated version</a:t>
            </a:r>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3578451774"/>
              </p:ext>
            </p:extLst>
          </p:nvPr>
        </p:nvGraphicFramePr>
        <p:xfrm>
          <a:off x="5276090" y="1476020"/>
          <a:ext cx="6269480" cy="3905963"/>
        </p:xfrm>
        <a:graphic>
          <a:graphicData uri="http://schemas.openxmlformats.org/drawingml/2006/table">
            <a:tbl>
              <a:tblPr firstRow="1" bandRow="1">
                <a:tableStyleId>{5C22544A-7EE6-4342-B048-85BDC9FD1C3A}</a:tableStyleId>
              </a:tblPr>
              <a:tblGrid>
                <a:gridCol w="759167">
                  <a:extLst>
                    <a:ext uri="{9D8B030D-6E8A-4147-A177-3AD203B41FA5}">
                      <a16:colId xmlns:a16="http://schemas.microsoft.com/office/drawing/2014/main" val="2562064706"/>
                    </a:ext>
                  </a:extLst>
                </a:gridCol>
                <a:gridCol w="889906">
                  <a:extLst>
                    <a:ext uri="{9D8B030D-6E8A-4147-A177-3AD203B41FA5}">
                      <a16:colId xmlns:a16="http://schemas.microsoft.com/office/drawing/2014/main" val="3780089660"/>
                    </a:ext>
                  </a:extLst>
                </a:gridCol>
                <a:gridCol w="3636904">
                  <a:extLst>
                    <a:ext uri="{9D8B030D-6E8A-4147-A177-3AD203B41FA5}">
                      <a16:colId xmlns:a16="http://schemas.microsoft.com/office/drawing/2014/main" val="542467040"/>
                    </a:ext>
                  </a:extLst>
                </a:gridCol>
                <a:gridCol w="983503">
                  <a:extLst>
                    <a:ext uri="{9D8B030D-6E8A-4147-A177-3AD203B41FA5}">
                      <a16:colId xmlns:a16="http://schemas.microsoft.com/office/drawing/2014/main" val="4260511909"/>
                    </a:ext>
                  </a:extLst>
                </a:gridCol>
              </a:tblGrid>
              <a:tr h="465069">
                <a:tc>
                  <a:txBody>
                    <a:bodyPr/>
                    <a:lstStyle/>
                    <a:p>
                      <a:r>
                        <a:rPr lang="en-US" sz="1200"/>
                        <a:t>Issue Type</a:t>
                      </a:r>
                    </a:p>
                  </a:txBody>
                  <a:tcPr marL="60016" marR="60016" marT="30008" marB="300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User Story id/Task id</a:t>
                      </a:r>
                    </a:p>
                  </a:txBody>
                  <a:tcPr marL="60016" marR="60016" marT="30008" marB="30008"/>
                </a:tc>
                <a:tc>
                  <a:txBody>
                    <a:bodyPr/>
                    <a:lstStyle/>
                    <a:p>
                      <a:r>
                        <a:rPr lang="en-US" sz="1200"/>
                        <a:t>Name</a:t>
                      </a:r>
                    </a:p>
                  </a:txBody>
                  <a:tcPr marL="60016" marR="60016" marT="30008" marB="30008"/>
                </a:tc>
                <a:tc>
                  <a:txBody>
                    <a:bodyPr/>
                    <a:lstStyle/>
                    <a:p>
                      <a:r>
                        <a:rPr lang="en-US" sz="1200"/>
                        <a:t>Story Point Estimate</a:t>
                      </a:r>
                    </a:p>
                  </a:txBody>
                  <a:tcPr marL="60016" marR="60016" marT="30008" marB="30008"/>
                </a:tc>
                <a:extLst>
                  <a:ext uri="{0D108BD9-81ED-4DB2-BD59-A6C34878D82A}">
                    <a16:rowId xmlns:a16="http://schemas.microsoft.com/office/drawing/2014/main" val="2566526869"/>
                  </a:ext>
                </a:extLst>
              </a:tr>
              <a:tr h="465069">
                <a:tc>
                  <a:txBody>
                    <a:bodyPr/>
                    <a:lstStyle/>
                    <a:p>
                      <a:r>
                        <a:rPr lang="en-US" sz="1200"/>
                        <a:t>STORY</a:t>
                      </a:r>
                    </a:p>
                  </a:txBody>
                  <a:tcPr marL="60016" marR="60016" marT="30008" marB="30008"/>
                </a:tc>
                <a:tc>
                  <a:txBody>
                    <a:bodyPr/>
                    <a:lstStyle/>
                    <a:p>
                      <a:r>
                        <a:rPr lang="en-US" sz="1200"/>
                        <a:t>SC1DTA-23</a:t>
                      </a:r>
                    </a:p>
                  </a:txBody>
                  <a:tcPr marL="60016" marR="60016" marT="30008" marB="30008"/>
                </a:tc>
                <a:tc>
                  <a:txBody>
                    <a:bodyPr/>
                    <a:lstStyle/>
                    <a:p>
                      <a:r>
                        <a:rPr lang="en-US" sz="1200"/>
                        <a:t>As a user , I want to enter my current medications and dosage, So my medication list is up to date</a:t>
                      </a:r>
                    </a:p>
                  </a:txBody>
                  <a:tcPr marL="60016" marR="60016" marT="30008" marB="30008"/>
                </a:tc>
                <a:tc>
                  <a:txBody>
                    <a:bodyPr/>
                    <a:lstStyle/>
                    <a:p>
                      <a:r>
                        <a:rPr lang="en-US" sz="1200"/>
                        <a:t>2</a:t>
                      </a:r>
                    </a:p>
                  </a:txBody>
                  <a:tcPr marL="60016" marR="60016" marT="30008" marB="30008"/>
                </a:tc>
                <a:extLst>
                  <a:ext uri="{0D108BD9-81ED-4DB2-BD59-A6C34878D82A}">
                    <a16:rowId xmlns:a16="http://schemas.microsoft.com/office/drawing/2014/main" val="1697261930"/>
                  </a:ext>
                </a:extLst>
              </a:tr>
              <a:tr h="465069">
                <a:tc>
                  <a:txBody>
                    <a:bodyPr/>
                    <a:lstStyle/>
                    <a:p>
                      <a:r>
                        <a:rPr lang="en-US" sz="1200"/>
                        <a:t>STORY</a:t>
                      </a:r>
                    </a:p>
                  </a:txBody>
                  <a:tcPr marL="60016" marR="60016" marT="30008" marB="30008"/>
                </a:tc>
                <a:tc>
                  <a:txBody>
                    <a:bodyPr/>
                    <a:lstStyle/>
                    <a:p>
                      <a:r>
                        <a:rPr lang="en-US" sz="1200"/>
                        <a:t>SC1DTA-24</a:t>
                      </a:r>
                    </a:p>
                  </a:txBody>
                  <a:tcPr marL="60016" marR="60016" marT="30008" marB="30008"/>
                </a:tc>
                <a:tc>
                  <a:txBody>
                    <a:bodyPr/>
                    <a:lstStyle/>
                    <a:p>
                      <a:r>
                        <a:rPr lang="en-US" sz="1200"/>
                        <a:t>As a user,  I want to add my  medical history so potential risk factors are documented</a:t>
                      </a:r>
                    </a:p>
                  </a:txBody>
                  <a:tcPr marL="60016" marR="60016" marT="30008" marB="30008"/>
                </a:tc>
                <a:tc>
                  <a:txBody>
                    <a:bodyPr/>
                    <a:lstStyle/>
                    <a:p>
                      <a:r>
                        <a:rPr lang="en-US" sz="1200"/>
                        <a:t>3</a:t>
                      </a:r>
                    </a:p>
                  </a:txBody>
                  <a:tcPr marL="60016" marR="60016" marT="30008" marB="30008"/>
                </a:tc>
                <a:extLst>
                  <a:ext uri="{0D108BD9-81ED-4DB2-BD59-A6C34878D82A}">
                    <a16:rowId xmlns:a16="http://schemas.microsoft.com/office/drawing/2014/main" val="4049015900"/>
                  </a:ext>
                </a:extLst>
              </a:tr>
              <a:tr h="465069">
                <a:tc>
                  <a:txBody>
                    <a:bodyPr/>
                    <a:lstStyle/>
                    <a:p>
                      <a:r>
                        <a:rPr lang="en-US" sz="1200"/>
                        <a:t>STORY</a:t>
                      </a:r>
                    </a:p>
                  </a:txBody>
                  <a:tcPr marL="60016" marR="60016" marT="30008" marB="30008"/>
                </a:tc>
                <a:tc>
                  <a:txBody>
                    <a:bodyPr/>
                    <a:lstStyle/>
                    <a:p>
                      <a:r>
                        <a:rPr lang="en-US" sz="1200"/>
                        <a:t>SC1DTA-25</a:t>
                      </a:r>
                    </a:p>
                  </a:txBody>
                  <a:tcPr marL="60016" marR="60016" marT="30008" marB="30008"/>
                </a:tc>
                <a:tc>
                  <a:txBody>
                    <a:bodyPr/>
                    <a:lstStyle/>
                    <a:p>
                      <a:r>
                        <a:rPr lang="en-US" sz="1200"/>
                        <a:t>As a user, I need to schedule an appointment with doctor </a:t>
                      </a:r>
                    </a:p>
                  </a:txBody>
                  <a:tcPr marL="60016" marR="60016" marT="30008" marB="30008"/>
                </a:tc>
                <a:tc>
                  <a:txBody>
                    <a:bodyPr/>
                    <a:lstStyle/>
                    <a:p>
                      <a:r>
                        <a:rPr lang="en-US" sz="1200"/>
                        <a:t>2</a:t>
                      </a:r>
                    </a:p>
                  </a:txBody>
                  <a:tcPr marL="60016" marR="60016" marT="30008" marB="30008"/>
                </a:tc>
                <a:extLst>
                  <a:ext uri="{0D108BD9-81ED-4DB2-BD59-A6C34878D82A}">
                    <a16:rowId xmlns:a16="http://schemas.microsoft.com/office/drawing/2014/main" val="4086153721"/>
                  </a:ext>
                </a:extLst>
              </a:tr>
              <a:tr h="465069">
                <a:tc>
                  <a:txBody>
                    <a:bodyPr/>
                    <a:lstStyle/>
                    <a:p>
                      <a:r>
                        <a:rPr lang="en-US" sz="1200"/>
                        <a:t>STORY</a:t>
                      </a:r>
                    </a:p>
                  </a:txBody>
                  <a:tcPr marL="60016" marR="60016" marT="30008" marB="30008"/>
                </a:tc>
                <a:tc>
                  <a:txBody>
                    <a:bodyPr/>
                    <a:lstStyle/>
                    <a:p>
                      <a:r>
                        <a:rPr lang="en-US" sz="1200"/>
                        <a:t>SC1DTA-51</a:t>
                      </a:r>
                    </a:p>
                  </a:txBody>
                  <a:tcPr marL="60016" marR="60016" marT="30008" marB="30008"/>
                </a:tc>
                <a:tc>
                  <a:txBody>
                    <a:bodyPr/>
                    <a:lstStyle/>
                    <a:p>
                      <a:r>
                        <a:rPr lang="en-US" sz="1200"/>
                        <a:t>As a user, I want to receive email reminders 30-mins before my schedule appointments</a:t>
                      </a:r>
                    </a:p>
                  </a:txBody>
                  <a:tcPr marL="60016" marR="60016" marT="30008" marB="30008"/>
                </a:tc>
                <a:tc>
                  <a:txBody>
                    <a:bodyPr/>
                    <a:lstStyle/>
                    <a:p>
                      <a:r>
                        <a:rPr lang="en-US" sz="1200"/>
                        <a:t>3</a:t>
                      </a:r>
                    </a:p>
                  </a:txBody>
                  <a:tcPr marL="60016" marR="60016" marT="30008" marB="30008"/>
                </a:tc>
                <a:extLst>
                  <a:ext uri="{0D108BD9-81ED-4DB2-BD59-A6C34878D82A}">
                    <a16:rowId xmlns:a16="http://schemas.microsoft.com/office/drawing/2014/main" val="1354387706"/>
                  </a:ext>
                </a:extLst>
              </a:tr>
              <a:tr h="650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TASK</a:t>
                      </a:r>
                    </a:p>
                    <a:p>
                      <a:endParaRPr lang="en-US" sz="1200"/>
                    </a:p>
                  </a:txBody>
                  <a:tcPr marL="60016" marR="60016" marT="30008" marB="30008"/>
                </a:tc>
                <a:tc>
                  <a:txBody>
                    <a:bodyPr/>
                    <a:lstStyle/>
                    <a:p>
                      <a:r>
                        <a:rPr lang="en-US" sz="1200"/>
                        <a:t>SC1DTA-75</a:t>
                      </a:r>
                    </a:p>
                  </a:txBody>
                  <a:tcPr marL="60016" marR="60016" marT="30008" marB="30008"/>
                </a:tc>
                <a:tc>
                  <a:txBody>
                    <a:bodyPr/>
                    <a:lstStyle/>
                    <a:p>
                      <a:r>
                        <a:rPr lang="en-US" sz="1200"/>
                        <a:t>As a user, I need to select the required doctor so, I can get to know the doctor who is specialized in certain organ</a:t>
                      </a:r>
                    </a:p>
                  </a:txBody>
                  <a:tcPr marL="60016" marR="60016" marT="30008" marB="30008"/>
                </a:tc>
                <a:tc>
                  <a:txBody>
                    <a:bodyPr/>
                    <a:lstStyle/>
                    <a:p>
                      <a:r>
                        <a:rPr lang="en-US" sz="1200"/>
                        <a:t>3</a:t>
                      </a:r>
                    </a:p>
                  </a:txBody>
                  <a:tcPr marL="60016" marR="60016" marT="30008" marB="30008"/>
                </a:tc>
                <a:extLst>
                  <a:ext uri="{0D108BD9-81ED-4DB2-BD59-A6C34878D82A}">
                    <a16:rowId xmlns:a16="http://schemas.microsoft.com/office/drawing/2014/main" val="2012980999"/>
                  </a:ext>
                </a:extLst>
              </a:tr>
              <a:tr h="465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TASK</a:t>
                      </a:r>
                    </a:p>
                    <a:p>
                      <a:endParaRPr lang="en-US" sz="1200"/>
                    </a:p>
                  </a:txBody>
                  <a:tcPr marL="60016" marR="60016" marT="30008" marB="30008"/>
                </a:tc>
                <a:tc>
                  <a:txBody>
                    <a:bodyPr/>
                    <a:lstStyle/>
                    <a:p>
                      <a:r>
                        <a:rPr lang="en-US" sz="1200"/>
                        <a:t>SC1DTA-76</a:t>
                      </a:r>
                    </a:p>
                  </a:txBody>
                  <a:tcPr marL="60016" marR="60016" marT="30008" marB="30008"/>
                </a:tc>
                <a:tc>
                  <a:txBody>
                    <a:bodyPr/>
                    <a:lstStyle/>
                    <a:p>
                      <a:r>
                        <a:rPr lang="en-US" sz="1200"/>
                        <a:t>Deployment Manual</a:t>
                      </a:r>
                    </a:p>
                  </a:txBody>
                  <a:tcPr marL="60016" marR="60016" marT="30008" marB="30008"/>
                </a:tc>
                <a:tc>
                  <a:txBody>
                    <a:bodyPr/>
                    <a:lstStyle/>
                    <a:p>
                      <a:r>
                        <a:rPr lang="en-US" sz="1200"/>
                        <a:t>2</a:t>
                      </a:r>
                    </a:p>
                  </a:txBody>
                  <a:tcPr marL="60016" marR="60016" marT="30008" marB="30008"/>
                </a:tc>
                <a:extLst>
                  <a:ext uri="{0D108BD9-81ED-4DB2-BD59-A6C34878D82A}">
                    <a16:rowId xmlns:a16="http://schemas.microsoft.com/office/drawing/2014/main" val="3789206584"/>
                  </a:ext>
                </a:extLst>
              </a:tr>
              <a:tr h="465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TASK</a:t>
                      </a:r>
                    </a:p>
                    <a:p>
                      <a:endParaRPr lang="en-US" sz="1200"/>
                    </a:p>
                  </a:txBody>
                  <a:tcPr marL="60016" marR="60016" marT="30008" marB="30008"/>
                </a:tc>
                <a:tc>
                  <a:txBody>
                    <a:bodyPr/>
                    <a:lstStyle/>
                    <a:p>
                      <a:r>
                        <a:rPr lang="en-US" sz="1200"/>
                        <a:t>SC1DTA-202</a:t>
                      </a:r>
                    </a:p>
                  </a:txBody>
                  <a:tcPr marL="60016" marR="60016" marT="30008" marB="30008"/>
                </a:tc>
                <a:tc>
                  <a:txBody>
                    <a:bodyPr/>
                    <a:lstStyle/>
                    <a:p>
                      <a:r>
                        <a:rPr lang="en-US" sz="1200"/>
                        <a:t>Updated version of Technical Paper</a:t>
                      </a:r>
                    </a:p>
                  </a:txBody>
                  <a:tcPr marL="60016" marR="60016" marT="30008" marB="30008"/>
                </a:tc>
                <a:tc>
                  <a:txBody>
                    <a:bodyPr/>
                    <a:lstStyle/>
                    <a:p>
                      <a:r>
                        <a:rPr lang="en-US" sz="1200" dirty="0"/>
                        <a:t>2</a:t>
                      </a:r>
                    </a:p>
                  </a:txBody>
                  <a:tcPr marL="60016" marR="60016" marT="30008" marB="30008"/>
                </a:tc>
                <a:extLst>
                  <a:ext uri="{0D108BD9-81ED-4DB2-BD59-A6C34878D82A}">
                    <a16:rowId xmlns:a16="http://schemas.microsoft.com/office/drawing/2014/main" val="3550346950"/>
                  </a:ext>
                </a:extLst>
              </a:tr>
            </a:tbl>
          </a:graphicData>
        </a:graphic>
      </p:graphicFrame>
      <p:sp>
        <p:nvSpPr>
          <p:cNvPr id="4" name="Slide Number Placeholder 3">
            <a:extLst>
              <a:ext uri="{FF2B5EF4-FFF2-40B4-BE49-F238E27FC236}">
                <a16:creationId xmlns:a16="http://schemas.microsoft.com/office/drawing/2014/main" id="{63E53369-0105-6958-D1AF-8B0D05E94E27}"/>
              </a:ext>
            </a:extLst>
          </p:cNvPr>
          <p:cNvSpPr>
            <a:spLocks noGrp="1"/>
          </p:cNvSpPr>
          <p:nvPr>
            <p:ph type="sldNum" sz="quarter" idx="12"/>
          </p:nvPr>
        </p:nvSpPr>
        <p:spPr>
          <a:xfrm>
            <a:off x="11034673" y="0"/>
            <a:ext cx="1154151" cy="1090789"/>
          </a:xfrm>
        </p:spPr>
        <p:txBody>
          <a:bodyPr/>
          <a:lstStyle/>
          <a:p>
            <a:fld id="{FA4FCA09-A334-4A38-8A78-E51DCD588AB3}" type="slidenum">
              <a:rPr lang="en-US" smtClean="0"/>
              <a:t>40</a:t>
            </a:fld>
            <a:endParaRPr lang="en-US" dirty="0"/>
          </a:p>
        </p:txBody>
      </p:sp>
    </p:spTree>
    <p:extLst>
      <p:ext uri="{BB962C8B-B14F-4D97-AF65-F5344CB8AC3E}">
        <p14:creationId xmlns:p14="http://schemas.microsoft.com/office/powerpoint/2010/main" val="3390369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A065AD7-2574-2C64-9999-C075EB617584}"/>
              </a:ext>
            </a:extLst>
          </p:cNvPr>
          <p:cNvSpPr>
            <a:spLocks noGrp="1"/>
          </p:cNvSpPr>
          <p:nvPr>
            <p:ph type="title"/>
          </p:nvPr>
        </p:nvSpPr>
        <p:spPr>
          <a:xfrm>
            <a:off x="680321" y="753228"/>
            <a:ext cx="4136123" cy="1080938"/>
          </a:xfrm>
        </p:spPr>
        <p:txBody>
          <a:bodyPr>
            <a:normAutofit/>
          </a:bodyPr>
          <a:lstStyle/>
          <a:p>
            <a:r>
              <a:rPr lang="en-US" sz="2400"/>
              <a:t>Sprint-06 Updates</a:t>
            </a:r>
          </a:p>
        </p:txBody>
      </p:sp>
      <p:pic>
        <p:nvPicPr>
          <p:cNvPr id="20" name="Picture 19">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1F112240-C38D-4A50-177C-556C6D85F798}"/>
              </a:ext>
            </a:extLst>
          </p:cNvPr>
          <p:cNvSpPr>
            <a:spLocks noGrp="1"/>
          </p:cNvSpPr>
          <p:nvPr>
            <p:ph idx="1"/>
          </p:nvPr>
        </p:nvSpPr>
        <p:spPr>
          <a:xfrm>
            <a:off x="680321" y="2336873"/>
            <a:ext cx="3656289" cy="3599316"/>
          </a:xfrm>
        </p:spPr>
        <p:txBody>
          <a:bodyPr>
            <a:normAutofit/>
          </a:bodyPr>
          <a:lstStyle/>
          <a:p>
            <a:r>
              <a:rPr lang="en-US" sz="1400" dirty="0"/>
              <a:t>By examining the side screenshot, one can see the process of the navigation bar, which incorporates the header along with the other elements shown.</a:t>
            </a:r>
          </a:p>
          <a:p>
            <a:endParaRPr lang="en-US" sz="1400" dirty="0"/>
          </a:p>
        </p:txBody>
      </p:sp>
      <p:pic>
        <p:nvPicPr>
          <p:cNvPr id="5" name="Content Placeholder 5" descr="A screenshot of a computer&#10;&#10;Description automatically generated">
            <a:extLst>
              <a:ext uri="{FF2B5EF4-FFF2-40B4-BE49-F238E27FC236}">
                <a16:creationId xmlns:a16="http://schemas.microsoft.com/office/drawing/2014/main" id="{0D84D865-CC81-F05E-4504-5151A1A35986}"/>
              </a:ext>
            </a:extLst>
          </p:cNvPr>
          <p:cNvPicPr>
            <a:picLocks noChangeAspect="1"/>
          </p:cNvPicPr>
          <p:nvPr/>
        </p:nvPicPr>
        <p:blipFill>
          <a:blip r:embed="rId4"/>
          <a:stretch>
            <a:fillRect/>
          </a:stretch>
        </p:blipFill>
        <p:spPr>
          <a:xfrm>
            <a:off x="5276090" y="1391420"/>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232775A9-82E3-FAB2-77C0-B011E2C8C6B8}"/>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41</a:t>
            </a:fld>
            <a:endParaRPr lang="en-US" sz="1050">
              <a:solidFill>
                <a:prstClr val="white">
                  <a:tint val="75000"/>
                </a:prstClr>
              </a:solidFill>
            </a:endParaRPr>
          </a:p>
        </p:txBody>
      </p:sp>
    </p:spTree>
    <p:extLst>
      <p:ext uri="{BB962C8B-B14F-4D97-AF65-F5344CB8AC3E}">
        <p14:creationId xmlns:p14="http://schemas.microsoft.com/office/powerpoint/2010/main" val="2752004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8" name="Rectangle 17">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CA4E30D-27DF-5FDA-5A8B-BFCD0272DC17}"/>
              </a:ext>
            </a:extLst>
          </p:cNvPr>
          <p:cNvSpPr>
            <a:spLocks noGrp="1"/>
          </p:cNvSpPr>
          <p:nvPr>
            <p:ph type="title"/>
          </p:nvPr>
        </p:nvSpPr>
        <p:spPr>
          <a:xfrm>
            <a:off x="680321" y="753228"/>
            <a:ext cx="4136123" cy="1080938"/>
          </a:xfrm>
        </p:spPr>
        <p:txBody>
          <a:bodyPr>
            <a:normAutofit/>
          </a:bodyPr>
          <a:lstStyle/>
          <a:p>
            <a:r>
              <a:rPr lang="en-US" sz="2400"/>
              <a:t>Sprint-06 Updates</a:t>
            </a:r>
          </a:p>
        </p:txBody>
      </p:sp>
      <p:pic>
        <p:nvPicPr>
          <p:cNvPr id="22" name="Picture 21">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70FC87A1-C32F-935F-42B1-0E62D7E22C7A}"/>
              </a:ext>
            </a:extLst>
          </p:cNvPr>
          <p:cNvSpPr>
            <a:spLocks noGrp="1"/>
          </p:cNvSpPr>
          <p:nvPr>
            <p:ph idx="1"/>
          </p:nvPr>
        </p:nvSpPr>
        <p:spPr>
          <a:xfrm>
            <a:off x="680321" y="2336873"/>
            <a:ext cx="3656289" cy="3599316"/>
          </a:xfrm>
        </p:spPr>
        <p:txBody>
          <a:bodyPr>
            <a:normAutofit/>
          </a:bodyPr>
          <a:lstStyle/>
          <a:p>
            <a:r>
              <a:rPr lang="en-US" sz="1400" dirty="0"/>
              <a:t>As part of this upgrade, we made sure that physicians could get the COVID-19 information form they needed for their exams in an organized and contact-less manner.</a:t>
            </a:r>
          </a:p>
          <a:p>
            <a:endParaRPr lang="en-US" sz="1400" dirty="0"/>
          </a:p>
        </p:txBody>
      </p:sp>
      <p:pic>
        <p:nvPicPr>
          <p:cNvPr id="3" name="Content Placeholder 7" descr="A screenshot of a computer&#10;&#10;Description automatically generated">
            <a:extLst>
              <a:ext uri="{FF2B5EF4-FFF2-40B4-BE49-F238E27FC236}">
                <a16:creationId xmlns:a16="http://schemas.microsoft.com/office/drawing/2014/main" id="{AA626F7A-4AB4-6FF0-8867-7D73A86920CE}"/>
              </a:ext>
            </a:extLst>
          </p:cNvPr>
          <p:cNvPicPr>
            <a:picLocks noChangeAspect="1"/>
          </p:cNvPicPr>
          <p:nvPr/>
        </p:nvPicPr>
        <p:blipFill>
          <a:blip r:embed="rId4"/>
          <a:stretch>
            <a:fillRect/>
          </a:stretch>
        </p:blipFill>
        <p:spPr>
          <a:xfrm>
            <a:off x="5276090" y="1391420"/>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A8202348-1E24-F2E3-758A-E2F33D45F47D}"/>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42</a:t>
            </a:fld>
            <a:endParaRPr lang="en-US" sz="1050">
              <a:solidFill>
                <a:prstClr val="white">
                  <a:tint val="75000"/>
                </a:prstClr>
              </a:solidFill>
            </a:endParaRPr>
          </a:p>
        </p:txBody>
      </p:sp>
    </p:spTree>
    <p:extLst>
      <p:ext uri="{BB962C8B-B14F-4D97-AF65-F5344CB8AC3E}">
        <p14:creationId xmlns:p14="http://schemas.microsoft.com/office/powerpoint/2010/main" val="4197566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8" name="Rectangle 17">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B37803C-5CAB-F545-0874-BE131E61540E}"/>
              </a:ext>
            </a:extLst>
          </p:cNvPr>
          <p:cNvSpPr>
            <a:spLocks noGrp="1"/>
          </p:cNvSpPr>
          <p:nvPr>
            <p:ph type="title"/>
          </p:nvPr>
        </p:nvSpPr>
        <p:spPr>
          <a:xfrm>
            <a:off x="680321" y="753228"/>
            <a:ext cx="4136123" cy="1080938"/>
          </a:xfrm>
        </p:spPr>
        <p:txBody>
          <a:bodyPr>
            <a:normAutofit/>
          </a:bodyPr>
          <a:lstStyle/>
          <a:p>
            <a:r>
              <a:rPr lang="en-US" sz="2400"/>
              <a:t>Sprint-06 Updates</a:t>
            </a:r>
          </a:p>
        </p:txBody>
      </p:sp>
      <p:pic>
        <p:nvPicPr>
          <p:cNvPr id="22" name="Picture 21">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064D1E81-D797-7891-4821-58F51813ED9A}"/>
              </a:ext>
            </a:extLst>
          </p:cNvPr>
          <p:cNvSpPr>
            <a:spLocks noGrp="1"/>
          </p:cNvSpPr>
          <p:nvPr>
            <p:ph idx="1"/>
          </p:nvPr>
        </p:nvSpPr>
        <p:spPr>
          <a:xfrm>
            <a:off x="680321" y="2336873"/>
            <a:ext cx="3656289" cy="3599316"/>
          </a:xfrm>
        </p:spPr>
        <p:txBody>
          <a:bodyPr>
            <a:normAutofit/>
          </a:bodyPr>
          <a:lstStyle/>
          <a:p>
            <a:r>
              <a:rPr lang="en-US" sz="1400" dirty="0"/>
              <a:t>In order to have a solid idea of the main details, including the appointment time and planned time, at least 30 minutes in advance, we use this form, which is our doctor's appointment form. </a:t>
            </a:r>
          </a:p>
          <a:p>
            <a:endParaRPr lang="en-US" sz="1400" dirty="0"/>
          </a:p>
        </p:txBody>
      </p:sp>
      <p:pic>
        <p:nvPicPr>
          <p:cNvPr id="3" name="Picture 2" descr="A screenshot of a computer&#10;&#10;Description automatically generated">
            <a:extLst>
              <a:ext uri="{FF2B5EF4-FFF2-40B4-BE49-F238E27FC236}">
                <a16:creationId xmlns:a16="http://schemas.microsoft.com/office/drawing/2014/main" id="{94D5CB0F-BEB6-2F42-FB46-BF3CE6537BA3}"/>
              </a:ext>
            </a:extLst>
          </p:cNvPr>
          <p:cNvPicPr>
            <a:picLocks noChangeAspect="1"/>
          </p:cNvPicPr>
          <p:nvPr/>
        </p:nvPicPr>
        <p:blipFill>
          <a:blip r:embed="rId4"/>
          <a:stretch>
            <a:fillRect/>
          </a:stretch>
        </p:blipFill>
        <p:spPr>
          <a:xfrm>
            <a:off x="5276090" y="1391420"/>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357BF87A-6087-A736-271A-BCFFF7F4254D}"/>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43</a:t>
            </a:fld>
            <a:endParaRPr lang="en-US" sz="1050">
              <a:solidFill>
                <a:prstClr val="white">
                  <a:tint val="75000"/>
                </a:prstClr>
              </a:solidFill>
            </a:endParaRPr>
          </a:p>
        </p:txBody>
      </p:sp>
    </p:spTree>
    <p:extLst>
      <p:ext uri="{BB962C8B-B14F-4D97-AF65-F5344CB8AC3E}">
        <p14:creationId xmlns:p14="http://schemas.microsoft.com/office/powerpoint/2010/main" val="2411118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4" name="Rectangle 13">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8" name="Rectangle 17">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5F40A82-5199-742F-5409-5BDCA67D6405}"/>
              </a:ext>
            </a:extLst>
          </p:cNvPr>
          <p:cNvSpPr>
            <a:spLocks noGrp="1"/>
          </p:cNvSpPr>
          <p:nvPr>
            <p:ph type="ctrTitle"/>
          </p:nvPr>
        </p:nvSpPr>
        <p:spPr>
          <a:xfrm>
            <a:off x="680322" y="2063262"/>
            <a:ext cx="3739278" cy="2661138"/>
          </a:xfrm>
        </p:spPr>
        <p:txBody>
          <a:bodyPr>
            <a:normAutofit/>
          </a:bodyPr>
          <a:lstStyle/>
          <a:p>
            <a:r>
              <a:rPr lang="en-IN"/>
              <a:t>				Product backlog</a:t>
            </a:r>
          </a:p>
        </p:txBody>
      </p:sp>
      <p:sp>
        <p:nvSpPr>
          <p:cNvPr id="5" name="Slide Number Placeholder 4">
            <a:extLst>
              <a:ext uri="{FF2B5EF4-FFF2-40B4-BE49-F238E27FC236}">
                <a16:creationId xmlns:a16="http://schemas.microsoft.com/office/drawing/2014/main" id="{E7AA8324-B379-A91C-4923-BCEFAA834D3C}"/>
              </a:ext>
            </a:extLst>
          </p:cNvPr>
          <p:cNvSpPr>
            <a:spLocks noGrp="1"/>
          </p:cNvSpPr>
          <p:nvPr>
            <p:ph type="sldNum" sz="quarter" idx="12"/>
          </p:nvPr>
        </p:nvSpPr>
        <p:spPr>
          <a:xfrm>
            <a:off x="11347091" y="122014"/>
            <a:ext cx="1617795" cy="853526"/>
          </a:xfrm>
        </p:spPr>
        <p:txBody>
          <a:bodyPr>
            <a:normAutofit/>
          </a:bodyPr>
          <a:lstStyle/>
          <a:p>
            <a:pPr>
              <a:spcAft>
                <a:spcPts val="600"/>
              </a:spcAft>
            </a:pPr>
            <a:fld id="{FA4FCA09-A334-4A38-8A78-E51DCD588AB3}" type="slidenum">
              <a:rPr lang="en-US" sz="2800"/>
              <a:pPr>
                <a:spcAft>
                  <a:spcPts val="600"/>
                </a:spcAft>
              </a:pPr>
              <a:t>44</a:t>
            </a:fld>
            <a:endParaRPr lang="en-US" sz="2800" dirty="0"/>
          </a:p>
        </p:txBody>
      </p:sp>
      <p:graphicFrame>
        <p:nvGraphicFramePr>
          <p:cNvPr id="4" name="Table 3">
            <a:extLst>
              <a:ext uri="{FF2B5EF4-FFF2-40B4-BE49-F238E27FC236}">
                <a16:creationId xmlns:a16="http://schemas.microsoft.com/office/drawing/2014/main" id="{88DE0258-3DAE-D620-65A1-917AAA464366}"/>
              </a:ext>
            </a:extLst>
          </p:cNvPr>
          <p:cNvGraphicFramePr>
            <a:graphicFrameLocks noGrp="1"/>
          </p:cNvGraphicFramePr>
          <p:nvPr/>
        </p:nvGraphicFramePr>
        <p:xfrm>
          <a:off x="5284606" y="975548"/>
          <a:ext cx="6260965" cy="4906912"/>
        </p:xfrm>
        <a:graphic>
          <a:graphicData uri="http://schemas.openxmlformats.org/drawingml/2006/table">
            <a:tbl>
              <a:tblPr firstRow="1" bandRow="1">
                <a:tableStyleId>{5C22544A-7EE6-4342-B048-85BDC9FD1C3A}</a:tableStyleId>
              </a:tblPr>
              <a:tblGrid>
                <a:gridCol w="665629">
                  <a:extLst>
                    <a:ext uri="{9D8B030D-6E8A-4147-A177-3AD203B41FA5}">
                      <a16:colId xmlns:a16="http://schemas.microsoft.com/office/drawing/2014/main" val="1777031328"/>
                    </a:ext>
                  </a:extLst>
                </a:gridCol>
                <a:gridCol w="1241825">
                  <a:extLst>
                    <a:ext uri="{9D8B030D-6E8A-4147-A177-3AD203B41FA5}">
                      <a16:colId xmlns:a16="http://schemas.microsoft.com/office/drawing/2014/main" val="1466401128"/>
                    </a:ext>
                  </a:extLst>
                </a:gridCol>
                <a:gridCol w="3160088">
                  <a:extLst>
                    <a:ext uri="{9D8B030D-6E8A-4147-A177-3AD203B41FA5}">
                      <a16:colId xmlns:a16="http://schemas.microsoft.com/office/drawing/2014/main" val="3094598176"/>
                    </a:ext>
                  </a:extLst>
                </a:gridCol>
                <a:gridCol w="1193423">
                  <a:extLst>
                    <a:ext uri="{9D8B030D-6E8A-4147-A177-3AD203B41FA5}">
                      <a16:colId xmlns:a16="http://schemas.microsoft.com/office/drawing/2014/main" val="4258047291"/>
                    </a:ext>
                  </a:extLst>
                </a:gridCol>
              </a:tblGrid>
              <a:tr h="180502">
                <a:tc>
                  <a:txBody>
                    <a:bodyPr/>
                    <a:lstStyle/>
                    <a:p>
                      <a:r>
                        <a:rPr lang="en-IN" sz="900"/>
                        <a:t>Issue Type</a:t>
                      </a:r>
                    </a:p>
                  </a:txBody>
                  <a:tcPr marL="21083" marR="21083" marT="10541" marB="10541"/>
                </a:tc>
                <a:tc>
                  <a:txBody>
                    <a:bodyPr/>
                    <a:lstStyle/>
                    <a:p>
                      <a:r>
                        <a:rPr lang="en-IN" sz="900"/>
                        <a:t>User Story id/ Task id</a:t>
                      </a:r>
                    </a:p>
                  </a:txBody>
                  <a:tcPr marL="21083" marR="21083" marT="10541" marB="10541"/>
                </a:tc>
                <a:tc>
                  <a:txBody>
                    <a:bodyPr/>
                    <a:lstStyle/>
                    <a:p>
                      <a:r>
                        <a:rPr lang="en-IN" sz="900"/>
                        <a:t>                                   Name      </a:t>
                      </a:r>
                    </a:p>
                  </a:txBody>
                  <a:tcPr marL="21083" marR="21083" marT="10541" marB="10541"/>
                </a:tc>
                <a:tc>
                  <a:txBody>
                    <a:bodyPr/>
                    <a:lstStyle/>
                    <a:p>
                      <a:r>
                        <a:rPr lang="en-IN" sz="900"/>
                        <a:t>Story Point Estimate</a:t>
                      </a:r>
                    </a:p>
                  </a:txBody>
                  <a:tcPr marL="21083" marR="21083" marT="10541" marB="10541"/>
                </a:tc>
                <a:extLst>
                  <a:ext uri="{0D108BD9-81ED-4DB2-BD59-A6C34878D82A}">
                    <a16:rowId xmlns:a16="http://schemas.microsoft.com/office/drawing/2014/main" val="1909179776"/>
                  </a:ext>
                </a:extLst>
              </a:tr>
              <a:tr h="151340">
                <a:tc>
                  <a:txBody>
                    <a:bodyPr/>
                    <a:lstStyle/>
                    <a:p>
                      <a:r>
                        <a:rPr lang="en-US" sz="600"/>
                        <a:t>TASK</a:t>
                      </a:r>
                    </a:p>
                  </a:txBody>
                  <a:tcPr marL="21083" marR="21083" marT="10541" marB="10541"/>
                </a:tc>
                <a:tc>
                  <a:txBody>
                    <a:bodyPr/>
                    <a:lstStyle/>
                    <a:p>
                      <a:r>
                        <a:rPr lang="en-US" sz="600"/>
                        <a:t>SC1DTA-1</a:t>
                      </a: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t>Prepare the presentation for deliverable 1</a:t>
                      </a: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2</a:t>
                      </a:r>
                    </a:p>
                  </a:txBody>
                  <a:tcPr marL="21083" marR="21083" marT="10541" marB="10541"/>
                </a:tc>
                <a:extLst>
                  <a:ext uri="{0D108BD9-81ED-4DB2-BD59-A6C34878D82A}">
                    <a16:rowId xmlns:a16="http://schemas.microsoft.com/office/drawing/2014/main" val="709032477"/>
                  </a:ext>
                </a:extLst>
              </a:tr>
              <a:tr h="151340">
                <a:tc>
                  <a:txBody>
                    <a:bodyPr/>
                    <a:lstStyle/>
                    <a:p>
                      <a:r>
                        <a:rPr lang="en-US" sz="600"/>
                        <a:t>TASK</a:t>
                      </a:r>
                    </a:p>
                  </a:txBody>
                  <a:tcPr marL="21083" marR="21083" marT="10541" marB="10541"/>
                </a:tc>
                <a:tc>
                  <a:txBody>
                    <a:bodyPr/>
                    <a:lstStyle/>
                    <a:p>
                      <a:r>
                        <a:rPr lang="en-US" sz="600"/>
                        <a:t>SC1DTA-2</a:t>
                      </a: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t>Formation of team </a:t>
                      </a: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2</a:t>
                      </a:r>
                    </a:p>
                  </a:txBody>
                  <a:tcPr marL="21083" marR="21083" marT="10541" marB="10541"/>
                </a:tc>
                <a:extLst>
                  <a:ext uri="{0D108BD9-81ED-4DB2-BD59-A6C34878D82A}">
                    <a16:rowId xmlns:a16="http://schemas.microsoft.com/office/drawing/2014/main" val="3678180064"/>
                  </a:ext>
                </a:extLst>
              </a:tr>
              <a:tr h="151340">
                <a:tc>
                  <a:txBody>
                    <a:bodyPr/>
                    <a:lstStyle/>
                    <a:p>
                      <a:r>
                        <a:rPr lang="en-US" sz="600"/>
                        <a:t>TASK</a:t>
                      </a:r>
                    </a:p>
                  </a:txBody>
                  <a:tcPr marL="21083" marR="21083" marT="10541" marB="10541"/>
                </a:tc>
                <a:tc>
                  <a:txBody>
                    <a:bodyPr/>
                    <a:lstStyle/>
                    <a:p>
                      <a:r>
                        <a:rPr lang="en-US" sz="600"/>
                        <a:t>SC1DTA-3</a:t>
                      </a:r>
                    </a:p>
                  </a:txBody>
                  <a:tcPr marL="21083" marR="21083" marT="10541" marB="10541"/>
                </a:tc>
                <a:tc>
                  <a:txBody>
                    <a:bodyPr/>
                    <a:lstStyle/>
                    <a:p>
                      <a:r>
                        <a:rPr lang="en-US" sz="600"/>
                        <a:t>Set up regular weekly meetings</a:t>
                      </a:r>
                    </a:p>
                  </a:txBody>
                  <a:tcPr marL="21083" marR="21083" marT="10541" marB="10541"/>
                </a:tc>
                <a:tc>
                  <a:txBody>
                    <a:bodyPr/>
                    <a:lstStyle/>
                    <a:p>
                      <a:r>
                        <a:rPr lang="en-US" sz="700"/>
                        <a:t>2</a:t>
                      </a:r>
                    </a:p>
                  </a:txBody>
                  <a:tcPr marL="21083" marR="21083" marT="10541" marB="10541"/>
                </a:tc>
                <a:extLst>
                  <a:ext uri="{0D108BD9-81ED-4DB2-BD59-A6C34878D82A}">
                    <a16:rowId xmlns:a16="http://schemas.microsoft.com/office/drawing/2014/main" val="3168758229"/>
                  </a:ext>
                </a:extLst>
              </a:tr>
              <a:tr h="151340">
                <a:tc>
                  <a:txBody>
                    <a:bodyPr/>
                    <a:lstStyle/>
                    <a:p>
                      <a:r>
                        <a:rPr lang="en-US" sz="600"/>
                        <a:t>TASK</a:t>
                      </a:r>
                    </a:p>
                  </a:txBody>
                  <a:tcPr marL="21083" marR="21083" marT="10541" marB="10541"/>
                </a:tc>
                <a:tc>
                  <a:txBody>
                    <a:bodyPr/>
                    <a:lstStyle/>
                    <a:p>
                      <a:r>
                        <a:rPr lang="en-US" sz="600"/>
                        <a:t>SC1DTA-4</a:t>
                      </a:r>
                    </a:p>
                  </a:txBody>
                  <a:tcPr marL="21083" marR="21083" marT="10541" marB="10541"/>
                </a:tc>
                <a:tc>
                  <a:txBody>
                    <a:bodyPr/>
                    <a:lstStyle/>
                    <a:p>
                      <a:r>
                        <a:rPr lang="en-US" sz="600"/>
                        <a:t>Developing a unique project idea and approval from professor</a:t>
                      </a:r>
                    </a:p>
                  </a:txBody>
                  <a:tcPr marL="21083" marR="21083" marT="10541" marB="10541"/>
                </a:tc>
                <a:tc>
                  <a:txBody>
                    <a:bodyPr/>
                    <a:lstStyle/>
                    <a:p>
                      <a:r>
                        <a:rPr lang="en-US" sz="700"/>
                        <a:t>5</a:t>
                      </a:r>
                    </a:p>
                  </a:txBody>
                  <a:tcPr marL="21083" marR="21083" marT="10541" marB="10541"/>
                </a:tc>
                <a:extLst>
                  <a:ext uri="{0D108BD9-81ED-4DB2-BD59-A6C34878D82A}">
                    <a16:rowId xmlns:a16="http://schemas.microsoft.com/office/drawing/2014/main" val="1989176384"/>
                  </a:ext>
                </a:extLst>
              </a:tr>
              <a:tr h="151340">
                <a:tc>
                  <a:txBody>
                    <a:bodyPr/>
                    <a:lstStyle/>
                    <a:p>
                      <a:r>
                        <a:rPr lang="en-US" sz="600"/>
                        <a:t>TASK</a:t>
                      </a:r>
                    </a:p>
                  </a:txBody>
                  <a:tcPr marL="21083" marR="21083" marT="10541" marB="10541"/>
                </a:tc>
                <a:tc>
                  <a:txBody>
                    <a:bodyPr/>
                    <a:lstStyle/>
                    <a:p>
                      <a:r>
                        <a:rPr lang="en-US" sz="600"/>
                        <a:t>SC1DTA-5</a:t>
                      </a: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a:solidFill>
                            <a:schemeClr val="dk1"/>
                          </a:solidFill>
                          <a:effectLst/>
                          <a:latin typeface="+mn-lt"/>
                          <a:ea typeface="+mn-ea"/>
                          <a:cs typeface="+mn-cs"/>
                        </a:rPr>
                        <a:t>Setup development tools (GitHub and Jira) </a:t>
                      </a:r>
                      <a:endParaRPr lang="en-US" sz="600">
                        <a:effectLst/>
                      </a:endParaRP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effectLst/>
                        </a:rPr>
                        <a:t>5</a:t>
                      </a:r>
                    </a:p>
                  </a:txBody>
                  <a:tcPr marL="21083" marR="21083" marT="10541" marB="10541"/>
                </a:tc>
                <a:extLst>
                  <a:ext uri="{0D108BD9-81ED-4DB2-BD59-A6C34878D82A}">
                    <a16:rowId xmlns:a16="http://schemas.microsoft.com/office/drawing/2014/main" val="3382324101"/>
                  </a:ext>
                </a:extLst>
              </a:tr>
              <a:tr h="151340">
                <a:tc>
                  <a:txBody>
                    <a:bodyPr/>
                    <a:lstStyle/>
                    <a:p>
                      <a:r>
                        <a:rPr lang="en-US" sz="600"/>
                        <a:t>STORY</a:t>
                      </a:r>
                    </a:p>
                  </a:txBody>
                  <a:tcPr marL="21083" marR="21083" marT="10541" marB="10541"/>
                </a:tc>
                <a:tc>
                  <a:txBody>
                    <a:bodyPr/>
                    <a:lstStyle/>
                    <a:p>
                      <a:r>
                        <a:rPr lang="en-US" sz="600"/>
                        <a:t>SC1DTA-6</a:t>
                      </a:r>
                    </a:p>
                  </a:txBody>
                  <a:tcPr marL="21083" marR="21083" marT="10541" marB="10541"/>
                </a:tc>
                <a:tc>
                  <a:txBody>
                    <a:bodyPr/>
                    <a:lstStyle/>
                    <a:p>
                      <a:r>
                        <a:rPr lang="en-US" sz="600"/>
                        <a:t>I want to log out as a customer who has logged</a:t>
                      </a:r>
                    </a:p>
                  </a:txBody>
                  <a:tcPr marL="21083" marR="21083" marT="10541" marB="10541"/>
                </a:tc>
                <a:tc>
                  <a:txBody>
                    <a:bodyPr/>
                    <a:lstStyle/>
                    <a:p>
                      <a:r>
                        <a:rPr lang="en-IN" sz="700">
                          <a:latin typeface="Cambria" panose="02040503050406030204" pitchFamily="18" charset="0"/>
                          <a:cs typeface="Times New Roman" panose="02020603050405020304" pitchFamily="18" charset="0"/>
                        </a:rPr>
                        <a:t>2</a:t>
                      </a:r>
                    </a:p>
                  </a:txBody>
                  <a:tcPr marL="21083" marR="21083" marT="10541" marB="10541"/>
                </a:tc>
                <a:extLst>
                  <a:ext uri="{0D108BD9-81ED-4DB2-BD59-A6C34878D82A}">
                    <a16:rowId xmlns:a16="http://schemas.microsoft.com/office/drawing/2014/main" val="2830769702"/>
                  </a:ext>
                </a:extLst>
              </a:tr>
              <a:tr h="336034">
                <a:tc>
                  <a:txBody>
                    <a:bodyPr/>
                    <a:lstStyle/>
                    <a:p>
                      <a:r>
                        <a:rPr lang="en-US" sz="600"/>
                        <a:t>STORY</a:t>
                      </a:r>
                    </a:p>
                  </a:txBody>
                  <a:tcPr marL="21083" marR="21083" marT="10541" marB="10541"/>
                </a:tc>
                <a:tc>
                  <a:txBody>
                    <a:bodyPr/>
                    <a:lstStyle/>
                    <a:p>
                      <a:r>
                        <a:rPr lang="en-US" sz="600"/>
                        <a:t>SC1DTA-7</a:t>
                      </a:r>
                    </a:p>
                  </a:txBody>
                  <a:tcPr marL="21083" marR="21083" marT="10541" marB="10541"/>
                </a:tc>
                <a:tc>
                  <a:txBody>
                    <a:bodyPr/>
                    <a:lstStyle/>
                    <a:p>
                      <a:r>
                        <a:rPr lang="en-US" sz="600"/>
                        <a:t>As a client, I would like to register for the application in order to maintain the uniqueness of my account and to log in using a password, phone number, and email address</a:t>
                      </a:r>
                    </a:p>
                  </a:txBody>
                  <a:tcPr marL="21083" marR="21083" marT="10541" marB="10541"/>
                </a:tc>
                <a:tc>
                  <a:txBody>
                    <a:bodyPr/>
                    <a:lstStyle/>
                    <a:p>
                      <a:r>
                        <a:rPr lang="en-IN" sz="700">
                          <a:latin typeface="Cambria" panose="02040503050406030204" pitchFamily="18" charset="0"/>
                          <a:cs typeface="Times New Roman" panose="02020603050405020304" pitchFamily="18" charset="0"/>
                        </a:rPr>
                        <a:t>5</a:t>
                      </a:r>
                    </a:p>
                  </a:txBody>
                  <a:tcPr marL="21083" marR="21083" marT="10541" marB="10541"/>
                </a:tc>
                <a:extLst>
                  <a:ext uri="{0D108BD9-81ED-4DB2-BD59-A6C34878D82A}">
                    <a16:rowId xmlns:a16="http://schemas.microsoft.com/office/drawing/2014/main" val="3250990764"/>
                  </a:ext>
                </a:extLst>
              </a:tr>
              <a:tr h="238827">
                <a:tc>
                  <a:txBody>
                    <a:bodyPr/>
                    <a:lstStyle/>
                    <a:p>
                      <a:r>
                        <a:rPr lang="en-US" sz="600"/>
                        <a:t>STORY</a:t>
                      </a:r>
                    </a:p>
                  </a:txBody>
                  <a:tcPr marL="21083" marR="21083" marT="10541" marB="10541"/>
                </a:tc>
                <a:tc>
                  <a:txBody>
                    <a:bodyPr/>
                    <a:lstStyle/>
                    <a:p>
                      <a:r>
                        <a:rPr lang="en-US" sz="600"/>
                        <a:t>SC1DTA-8</a:t>
                      </a:r>
                    </a:p>
                  </a:txBody>
                  <a:tcPr marL="21083" marR="21083" marT="10541" marB="10541"/>
                </a:tc>
                <a:tc>
                  <a:txBody>
                    <a:bodyPr/>
                    <a:lstStyle/>
                    <a:p>
                      <a:r>
                        <a:rPr lang="en-US" sz="600"/>
                        <a:t>I want to connect to the app as a customer so that I may use it to keep all my personal data in the local database</a:t>
                      </a:r>
                    </a:p>
                  </a:txBody>
                  <a:tcPr marL="21083" marR="21083" marT="10541" marB="10541"/>
                </a:tc>
                <a:tc>
                  <a:txBody>
                    <a:bodyPr/>
                    <a:lstStyle/>
                    <a:p>
                      <a:r>
                        <a:rPr lang="en-IN" sz="900"/>
                        <a:t>2</a:t>
                      </a:r>
                    </a:p>
                  </a:txBody>
                  <a:tcPr marL="21083" marR="21083" marT="10541" marB="10541"/>
                </a:tc>
                <a:extLst>
                  <a:ext uri="{0D108BD9-81ED-4DB2-BD59-A6C34878D82A}">
                    <a16:rowId xmlns:a16="http://schemas.microsoft.com/office/drawing/2014/main" val="2725974099"/>
                  </a:ext>
                </a:extLst>
              </a:tr>
              <a:tr h="180502">
                <a:tc>
                  <a:txBody>
                    <a:bodyPr/>
                    <a:lstStyle/>
                    <a:p>
                      <a:r>
                        <a:rPr lang="en-US" sz="600"/>
                        <a:t>TASK</a:t>
                      </a:r>
                    </a:p>
                  </a:txBody>
                  <a:tcPr marL="21083" marR="21083" marT="10541" marB="10541"/>
                </a:tc>
                <a:tc>
                  <a:txBody>
                    <a:bodyPr/>
                    <a:lstStyle/>
                    <a:p>
                      <a:r>
                        <a:rPr lang="en-US" sz="600"/>
                        <a:t>SC1DTA-9</a:t>
                      </a:r>
                    </a:p>
                  </a:txBody>
                  <a:tcPr marL="21083" marR="21083" marT="10541" marB="10541"/>
                </a:tc>
                <a:tc>
                  <a:txBody>
                    <a:bodyPr/>
                    <a:lstStyle/>
                    <a:p>
                      <a:r>
                        <a:rPr lang="en-US" sz="600" kern="1200">
                          <a:solidFill>
                            <a:schemeClr val="dk1"/>
                          </a:solidFill>
                          <a:effectLst/>
                          <a:latin typeface="+mn-lt"/>
                          <a:ea typeface="+mn-ea"/>
                          <a:cs typeface="+mn-cs"/>
                        </a:rPr>
                        <a:t>Create MVP Prototype - Figma ( login and signup pages)</a:t>
                      </a:r>
                      <a:endParaRPr lang="en-US" sz="600">
                        <a:effectLst/>
                      </a:endParaRPr>
                    </a:p>
                  </a:txBody>
                  <a:tcPr marL="21083" marR="21083" marT="10541" marB="10541"/>
                </a:tc>
                <a:tc>
                  <a:txBody>
                    <a:bodyPr/>
                    <a:lstStyle/>
                    <a:p>
                      <a:r>
                        <a:rPr lang="en-IN" sz="900"/>
                        <a:t>8</a:t>
                      </a:r>
                    </a:p>
                  </a:txBody>
                  <a:tcPr marL="21083" marR="21083" marT="10541" marB="10541"/>
                </a:tc>
                <a:extLst>
                  <a:ext uri="{0D108BD9-81ED-4DB2-BD59-A6C34878D82A}">
                    <a16:rowId xmlns:a16="http://schemas.microsoft.com/office/drawing/2014/main" val="2663310287"/>
                  </a:ext>
                </a:extLst>
              </a:tr>
              <a:tr h="180502">
                <a:tc>
                  <a:txBody>
                    <a:bodyPr/>
                    <a:lstStyle/>
                    <a:p>
                      <a:r>
                        <a:rPr lang="en-US" sz="600"/>
                        <a:t>STORY</a:t>
                      </a:r>
                    </a:p>
                  </a:txBody>
                  <a:tcPr marL="21083" marR="21083" marT="10541" marB="10541"/>
                </a:tc>
                <a:tc>
                  <a:txBody>
                    <a:bodyPr/>
                    <a:lstStyle/>
                    <a:p>
                      <a:r>
                        <a:rPr lang="en-US" sz="600"/>
                        <a:t>SC1DTA-10</a:t>
                      </a:r>
                    </a:p>
                  </a:txBody>
                  <a:tcPr marL="21083" marR="21083" marT="10541" marB="10541"/>
                </a:tc>
                <a:tc>
                  <a:txBody>
                    <a:bodyPr/>
                    <a:lstStyle/>
                    <a:p>
                      <a:r>
                        <a:rPr lang="en-US" sz="600"/>
                        <a:t>I want to know as a user whether my X-ray result will be positive or unfavorable</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1664096996"/>
                  </a:ext>
                </a:extLst>
              </a:tr>
              <a:tr h="180502">
                <a:tc>
                  <a:txBody>
                    <a:bodyPr/>
                    <a:lstStyle/>
                    <a:p>
                      <a:r>
                        <a:rPr lang="en-US" sz="600"/>
                        <a:t>STORY</a:t>
                      </a:r>
                    </a:p>
                  </a:txBody>
                  <a:tcPr marL="21083" marR="21083" marT="10541" marB="10541"/>
                </a:tc>
                <a:tc>
                  <a:txBody>
                    <a:bodyPr/>
                    <a:lstStyle/>
                    <a:p>
                      <a:r>
                        <a:rPr lang="en-US" sz="600"/>
                        <a:t>SC1DTA-11</a:t>
                      </a:r>
                    </a:p>
                  </a:txBody>
                  <a:tcPr marL="21083" marR="21083" marT="10541" marB="10541"/>
                </a:tc>
                <a:tc>
                  <a:txBody>
                    <a:bodyPr/>
                    <a:lstStyle/>
                    <a:p>
                      <a:r>
                        <a:rPr lang="en-US" sz="600"/>
                        <a:t>I would like to see the history of uploaded files as a customer</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703444277"/>
                  </a:ext>
                </a:extLst>
              </a:tr>
              <a:tr h="180502">
                <a:tc>
                  <a:txBody>
                    <a:bodyPr/>
                    <a:lstStyle/>
                    <a:p>
                      <a:r>
                        <a:rPr lang="en-US" sz="600"/>
                        <a:t>STORY</a:t>
                      </a:r>
                    </a:p>
                  </a:txBody>
                  <a:tcPr marL="21083" marR="21083" marT="10541" marB="10541"/>
                </a:tc>
                <a:tc>
                  <a:txBody>
                    <a:bodyPr/>
                    <a:lstStyle/>
                    <a:p>
                      <a:r>
                        <a:rPr lang="en-US" sz="600"/>
                        <a:t>SC1DTA-12</a:t>
                      </a:r>
                    </a:p>
                  </a:txBody>
                  <a:tcPr marL="21083" marR="21083" marT="10541" marB="10541"/>
                </a:tc>
                <a:tc>
                  <a:txBody>
                    <a:bodyPr/>
                    <a:lstStyle/>
                    <a:p>
                      <a:r>
                        <a:rPr lang="en-US" sz="600"/>
                        <a:t>I must communicate with a chatbot as a user</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3271991282"/>
                  </a:ext>
                </a:extLst>
              </a:tr>
              <a:tr h="180502">
                <a:tc>
                  <a:txBody>
                    <a:bodyPr/>
                    <a:lstStyle/>
                    <a:p>
                      <a:r>
                        <a:rPr lang="en-US" sz="600"/>
                        <a:t>TASK</a:t>
                      </a:r>
                    </a:p>
                  </a:txBody>
                  <a:tcPr marL="21083" marR="21083" marT="10541" marB="10541"/>
                </a:tc>
                <a:tc>
                  <a:txBody>
                    <a:bodyPr/>
                    <a:lstStyle/>
                    <a:p>
                      <a:r>
                        <a:rPr lang="en-US" sz="600"/>
                        <a:t>SC1DTA-13</a:t>
                      </a:r>
                    </a:p>
                  </a:txBody>
                  <a:tcPr marL="21083" marR="21083" marT="10541" marB="10541"/>
                </a:tc>
                <a:tc>
                  <a:txBody>
                    <a:bodyPr/>
                    <a:lstStyle/>
                    <a:p>
                      <a:r>
                        <a:rPr lang="en-US" sz="600">
                          <a:effectLst/>
                        </a:rPr>
                        <a:t>Technical Paper</a:t>
                      </a:r>
                    </a:p>
                  </a:txBody>
                  <a:tcPr marL="21083" marR="21083" marT="10541" marB="10541"/>
                </a:tc>
                <a:tc>
                  <a:txBody>
                    <a:bodyPr/>
                    <a:lstStyle/>
                    <a:p>
                      <a:r>
                        <a:rPr lang="en-IN" sz="900"/>
                        <a:t>3</a:t>
                      </a:r>
                    </a:p>
                  </a:txBody>
                  <a:tcPr marL="21083" marR="21083" marT="10541" marB="10541"/>
                </a:tc>
                <a:extLst>
                  <a:ext uri="{0D108BD9-81ED-4DB2-BD59-A6C34878D82A}">
                    <a16:rowId xmlns:a16="http://schemas.microsoft.com/office/drawing/2014/main" val="2498324240"/>
                  </a:ext>
                </a:extLst>
              </a:tr>
              <a:tr h="180502">
                <a:tc>
                  <a:txBody>
                    <a:bodyPr/>
                    <a:lstStyle/>
                    <a:p>
                      <a:r>
                        <a:rPr lang="en-US" sz="600"/>
                        <a:t>STORY</a:t>
                      </a:r>
                    </a:p>
                  </a:txBody>
                  <a:tcPr marL="21083" marR="21083" marT="10541" marB="10541"/>
                </a:tc>
                <a:tc>
                  <a:txBody>
                    <a:bodyPr/>
                    <a:lstStyle/>
                    <a:p>
                      <a:r>
                        <a:rPr lang="en-US" sz="600"/>
                        <a:t>SC1DTA-14</a:t>
                      </a:r>
                    </a:p>
                  </a:txBody>
                  <a:tcPr marL="21083" marR="21083" marT="10541" marB="10541"/>
                </a:tc>
                <a:tc>
                  <a:txBody>
                    <a:bodyPr/>
                    <a:lstStyle/>
                    <a:p>
                      <a:r>
                        <a:rPr lang="en-US" sz="600"/>
                        <a:t>As a user, I would like to switch between the tabs available in the web application</a:t>
                      </a:r>
                    </a:p>
                  </a:txBody>
                  <a:tcPr marL="21083" marR="21083" marT="10541" marB="10541"/>
                </a:tc>
                <a:tc>
                  <a:txBody>
                    <a:bodyPr/>
                    <a:lstStyle/>
                    <a:p>
                      <a:r>
                        <a:rPr lang="en-IN" sz="900"/>
                        <a:t>2</a:t>
                      </a:r>
                    </a:p>
                  </a:txBody>
                  <a:tcPr marL="21083" marR="21083" marT="10541" marB="10541"/>
                </a:tc>
                <a:extLst>
                  <a:ext uri="{0D108BD9-81ED-4DB2-BD59-A6C34878D82A}">
                    <a16:rowId xmlns:a16="http://schemas.microsoft.com/office/drawing/2014/main" val="1348601229"/>
                  </a:ext>
                </a:extLst>
              </a:tr>
              <a:tr h="180502">
                <a:tc>
                  <a:txBody>
                    <a:bodyPr/>
                    <a:lstStyle/>
                    <a:p>
                      <a:r>
                        <a:rPr lang="en-US" sz="600"/>
                        <a:t>TASK</a:t>
                      </a:r>
                    </a:p>
                  </a:txBody>
                  <a:tcPr marL="21083" marR="21083" marT="10541" marB="10541"/>
                </a:tc>
                <a:tc>
                  <a:txBody>
                    <a:bodyPr/>
                    <a:lstStyle/>
                    <a:p>
                      <a:r>
                        <a:rPr lang="en-US" sz="600"/>
                        <a:t>SC1DTA-15</a:t>
                      </a:r>
                    </a:p>
                  </a:txBody>
                  <a:tcPr marL="21083" marR="21083" marT="10541" marB="10541"/>
                </a:tc>
                <a:tc>
                  <a:txBody>
                    <a:bodyPr/>
                    <a:lstStyle/>
                    <a:p>
                      <a:r>
                        <a:rPr lang="en-US" sz="600"/>
                        <a:t>API Documentation</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1170219332"/>
                  </a:ext>
                </a:extLst>
              </a:tr>
              <a:tr h="180502">
                <a:tc>
                  <a:txBody>
                    <a:bodyPr/>
                    <a:lstStyle/>
                    <a:p>
                      <a:r>
                        <a:rPr lang="en-US" sz="600"/>
                        <a:t>TASK</a:t>
                      </a:r>
                    </a:p>
                  </a:txBody>
                  <a:tcPr marL="21083" marR="21083" marT="10541" marB="10541"/>
                </a:tc>
                <a:tc>
                  <a:txBody>
                    <a:bodyPr/>
                    <a:lstStyle/>
                    <a:p>
                      <a:r>
                        <a:rPr lang="en-US" sz="600"/>
                        <a:t>SC1DTA-16</a:t>
                      </a:r>
                    </a:p>
                  </a:txBody>
                  <a:tcPr marL="21083" marR="21083" marT="10541" marB="10541"/>
                </a:tc>
                <a:tc>
                  <a:txBody>
                    <a:bodyPr/>
                    <a:lstStyle/>
                    <a:p>
                      <a:r>
                        <a:rPr lang="en-US" sz="600"/>
                        <a:t>Deployment Manual</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2623473321"/>
                  </a:ext>
                </a:extLst>
              </a:tr>
              <a:tr h="180502">
                <a:tc>
                  <a:txBody>
                    <a:bodyPr/>
                    <a:lstStyle/>
                    <a:p>
                      <a:r>
                        <a:rPr lang="en-US" sz="600"/>
                        <a:t>TASK</a:t>
                      </a:r>
                    </a:p>
                  </a:txBody>
                  <a:tcPr marL="21083" marR="21083" marT="10541" marB="10541"/>
                </a:tc>
                <a:tc>
                  <a:txBody>
                    <a:bodyPr/>
                    <a:lstStyle/>
                    <a:p>
                      <a:r>
                        <a:rPr lang="en-US" sz="600"/>
                        <a:t>SC1DTA-17</a:t>
                      </a:r>
                    </a:p>
                  </a:txBody>
                  <a:tcPr marL="21083" marR="21083" marT="10541" marB="10541"/>
                </a:tc>
                <a:tc>
                  <a:txBody>
                    <a:bodyPr/>
                    <a:lstStyle/>
                    <a:p>
                      <a:r>
                        <a:rPr lang="en-US" sz="600">
                          <a:effectLst/>
                        </a:rPr>
                        <a:t>Complete Technical Paper with references and proper format</a:t>
                      </a:r>
                    </a:p>
                  </a:txBody>
                  <a:tcPr marL="21083" marR="21083" marT="10541" marB="10541"/>
                </a:tc>
                <a:tc>
                  <a:txBody>
                    <a:bodyPr/>
                    <a:lstStyle/>
                    <a:p>
                      <a:r>
                        <a:rPr lang="en-IN" sz="900"/>
                        <a:t>8</a:t>
                      </a:r>
                    </a:p>
                  </a:txBody>
                  <a:tcPr marL="21083" marR="21083" marT="10541" marB="10541"/>
                </a:tc>
                <a:extLst>
                  <a:ext uri="{0D108BD9-81ED-4DB2-BD59-A6C34878D82A}">
                    <a16:rowId xmlns:a16="http://schemas.microsoft.com/office/drawing/2014/main" val="2389590952"/>
                  </a:ext>
                </a:extLst>
              </a:tr>
              <a:tr h="180502">
                <a:tc>
                  <a:txBody>
                    <a:bodyPr/>
                    <a:lstStyle/>
                    <a:p>
                      <a:r>
                        <a:rPr lang="en-US" sz="600"/>
                        <a:t>STORY</a:t>
                      </a:r>
                    </a:p>
                  </a:txBody>
                  <a:tcPr marL="21083" marR="21083" marT="10541" marB="10541"/>
                </a:tc>
                <a:tc>
                  <a:txBody>
                    <a:bodyPr/>
                    <a:lstStyle/>
                    <a:p>
                      <a:r>
                        <a:rPr lang="en-US" sz="600"/>
                        <a:t>SC1DTA-18</a:t>
                      </a:r>
                    </a:p>
                  </a:txBody>
                  <a:tcPr marL="21083" marR="21083" marT="10541" marB="10541"/>
                </a:tc>
                <a:tc>
                  <a:txBody>
                    <a:bodyPr/>
                    <a:lstStyle/>
                    <a:p>
                      <a:r>
                        <a:rPr lang="en-US" sz="600"/>
                        <a:t>As a user, I can chat with the chatbot in order to get some random information</a:t>
                      </a:r>
                    </a:p>
                  </a:txBody>
                  <a:tcPr marL="21083" marR="21083" marT="10541" marB="10541"/>
                </a:tc>
                <a:tc>
                  <a:txBody>
                    <a:bodyPr/>
                    <a:lstStyle/>
                    <a:p>
                      <a:r>
                        <a:rPr lang="en-IN" sz="900"/>
                        <a:t>2</a:t>
                      </a:r>
                    </a:p>
                  </a:txBody>
                  <a:tcPr marL="21083" marR="21083" marT="10541" marB="10541"/>
                </a:tc>
                <a:extLst>
                  <a:ext uri="{0D108BD9-81ED-4DB2-BD59-A6C34878D82A}">
                    <a16:rowId xmlns:a16="http://schemas.microsoft.com/office/drawing/2014/main" val="3574766882"/>
                  </a:ext>
                </a:extLst>
              </a:tr>
              <a:tr h="238827">
                <a:tc>
                  <a:txBody>
                    <a:bodyPr/>
                    <a:lstStyle/>
                    <a:p>
                      <a:r>
                        <a:rPr lang="en-US" sz="600"/>
                        <a:t>STORY</a:t>
                      </a:r>
                    </a:p>
                  </a:txBody>
                  <a:tcPr marL="21083" marR="21083" marT="10541" marB="10541"/>
                </a:tc>
                <a:tc>
                  <a:txBody>
                    <a:bodyPr/>
                    <a:lstStyle/>
                    <a:p>
                      <a:r>
                        <a:rPr lang="en-US" sz="600"/>
                        <a:t>SC1DTA-19</a:t>
                      </a:r>
                    </a:p>
                  </a:txBody>
                  <a:tcPr marL="21083" marR="21083" marT="10541" marB="10541"/>
                </a:tc>
                <a:tc>
                  <a:txBody>
                    <a:bodyPr/>
                    <a:lstStyle/>
                    <a:p>
                      <a:r>
                        <a:rPr lang="en-US" sz="600"/>
                        <a:t>As a user , I want to get facilities for that are equipped with the necessary medical supplies and equipment to manage patients with COVID-19</a:t>
                      </a:r>
                    </a:p>
                  </a:txBody>
                  <a:tcPr marL="21083" marR="21083" marT="10541" marB="10541"/>
                </a:tc>
                <a:tc>
                  <a:txBody>
                    <a:bodyPr/>
                    <a:lstStyle/>
                    <a:p>
                      <a:r>
                        <a:rPr lang="en-IN" sz="900"/>
                        <a:t>2</a:t>
                      </a:r>
                    </a:p>
                  </a:txBody>
                  <a:tcPr marL="21083" marR="21083" marT="10541" marB="10541"/>
                </a:tc>
                <a:extLst>
                  <a:ext uri="{0D108BD9-81ED-4DB2-BD59-A6C34878D82A}">
                    <a16:rowId xmlns:a16="http://schemas.microsoft.com/office/drawing/2014/main" val="2655735297"/>
                  </a:ext>
                </a:extLst>
              </a:tr>
              <a:tr h="238827">
                <a:tc>
                  <a:txBody>
                    <a:bodyPr/>
                    <a:lstStyle/>
                    <a:p>
                      <a:r>
                        <a:rPr lang="en-US" sz="600"/>
                        <a:t>STORY</a:t>
                      </a:r>
                    </a:p>
                  </a:txBody>
                  <a:tcPr marL="21083" marR="21083" marT="10541" marB="10541"/>
                </a:tc>
                <a:tc>
                  <a:txBody>
                    <a:bodyPr/>
                    <a:lstStyle/>
                    <a:p>
                      <a:r>
                        <a:rPr lang="en-US" sz="600"/>
                        <a:t>SC1DTA-20</a:t>
                      </a:r>
                    </a:p>
                  </a:txBody>
                  <a:tcPr marL="21083" marR="21083" marT="10541" marB="10541"/>
                </a:tc>
                <a:tc>
                  <a:txBody>
                    <a:bodyPr/>
                    <a:lstStyle/>
                    <a:p>
                      <a:r>
                        <a:rPr lang="en-US" sz="600"/>
                        <a:t>As a user, I want to receive a report indicating whether they have tested positive or negative</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2346453237"/>
                  </a:ext>
                </a:extLst>
              </a:tr>
              <a:tr h="180502">
                <a:tc>
                  <a:txBody>
                    <a:bodyPr/>
                    <a:lstStyle/>
                    <a:p>
                      <a:r>
                        <a:rPr lang="en-US" sz="600"/>
                        <a:t>TASK</a:t>
                      </a:r>
                    </a:p>
                  </a:txBody>
                  <a:tcPr marL="21083" marR="21083" marT="10541" marB="10541"/>
                </a:tc>
                <a:tc>
                  <a:txBody>
                    <a:bodyPr/>
                    <a:lstStyle/>
                    <a:p>
                      <a:r>
                        <a:rPr lang="en-US" sz="600"/>
                        <a:t>SC1DTA-21</a:t>
                      </a:r>
                    </a:p>
                  </a:txBody>
                  <a:tcPr marL="21083" marR="21083" marT="10541" marB="10541"/>
                </a:tc>
                <a:tc>
                  <a:txBody>
                    <a:bodyPr/>
                    <a:lstStyle/>
                    <a:p>
                      <a:r>
                        <a:rPr lang="en-US" sz="600"/>
                        <a:t>Transitioning from a mobile application to a web-based application</a:t>
                      </a:r>
                    </a:p>
                  </a:txBody>
                  <a:tcPr marL="21083" marR="21083" marT="10541" marB="10541"/>
                </a:tc>
                <a:tc>
                  <a:txBody>
                    <a:bodyPr/>
                    <a:lstStyle/>
                    <a:p>
                      <a:r>
                        <a:rPr lang="en-IN" sz="900"/>
                        <a:t>1</a:t>
                      </a:r>
                    </a:p>
                  </a:txBody>
                  <a:tcPr marL="21083" marR="21083" marT="10541" marB="10541"/>
                </a:tc>
                <a:extLst>
                  <a:ext uri="{0D108BD9-81ED-4DB2-BD59-A6C34878D82A}">
                    <a16:rowId xmlns:a16="http://schemas.microsoft.com/office/drawing/2014/main" val="2960285104"/>
                  </a:ext>
                </a:extLst>
              </a:tr>
              <a:tr h="1805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t>TASK</a:t>
                      </a:r>
                    </a:p>
                  </a:txBody>
                  <a:tcPr marL="21083" marR="21083" marT="10541" marB="10541"/>
                </a:tc>
                <a:tc>
                  <a:txBody>
                    <a:bodyPr/>
                    <a:lstStyle/>
                    <a:p>
                      <a:r>
                        <a:rPr lang="en-US" sz="600"/>
                        <a:t>SC1DTA-22</a:t>
                      </a:r>
                    </a:p>
                  </a:txBody>
                  <a:tcPr marL="21083" marR="21083" marT="10541" marB="10541"/>
                </a:tc>
                <a:tc>
                  <a:txBody>
                    <a:bodyPr/>
                    <a:lstStyle/>
                    <a:p>
                      <a:r>
                        <a:rPr lang="en-US" sz="600"/>
                        <a:t>API Documentation </a:t>
                      </a:r>
                    </a:p>
                  </a:txBody>
                  <a:tcPr marL="21083" marR="21083" marT="10541" marB="10541"/>
                </a:tc>
                <a:tc>
                  <a:txBody>
                    <a:bodyPr/>
                    <a:lstStyle/>
                    <a:p>
                      <a:r>
                        <a:rPr lang="en-IN" sz="900"/>
                        <a:t>2</a:t>
                      </a:r>
                    </a:p>
                  </a:txBody>
                  <a:tcPr marL="21083" marR="21083" marT="10541" marB="10541"/>
                </a:tc>
                <a:extLst>
                  <a:ext uri="{0D108BD9-81ED-4DB2-BD59-A6C34878D82A}">
                    <a16:rowId xmlns:a16="http://schemas.microsoft.com/office/drawing/2014/main" val="2109418648"/>
                  </a:ext>
                </a:extLst>
              </a:tr>
              <a:tr h="238827">
                <a:tc>
                  <a:txBody>
                    <a:bodyPr/>
                    <a:lstStyle/>
                    <a:p>
                      <a:r>
                        <a:rPr lang="en-US" sz="600"/>
                        <a:t>STORY</a:t>
                      </a:r>
                    </a:p>
                  </a:txBody>
                  <a:tcPr marL="21083" marR="21083" marT="10541" marB="10541"/>
                </a:tc>
                <a:tc>
                  <a:txBody>
                    <a:bodyPr/>
                    <a:lstStyle/>
                    <a:p>
                      <a:r>
                        <a:rPr lang="en-US" sz="600"/>
                        <a:t>SC1DTA-23</a:t>
                      </a:r>
                    </a:p>
                  </a:txBody>
                  <a:tcPr marL="21083" marR="21083" marT="10541" marB="10541"/>
                </a:tc>
                <a:tc>
                  <a:txBody>
                    <a:bodyPr/>
                    <a:lstStyle/>
                    <a:p>
                      <a:r>
                        <a:rPr lang="en-US" sz="600"/>
                        <a:t>As a user , I want to enter my current medications and dosage, So my medication list is up to date</a:t>
                      </a:r>
                    </a:p>
                  </a:txBody>
                  <a:tcPr marL="21083" marR="21083" marT="10541" marB="10541"/>
                </a:tc>
                <a:tc>
                  <a:txBody>
                    <a:bodyPr/>
                    <a:lstStyle/>
                    <a:p>
                      <a:r>
                        <a:rPr lang="en-IN" sz="900"/>
                        <a:t>3</a:t>
                      </a:r>
                    </a:p>
                  </a:txBody>
                  <a:tcPr marL="21083" marR="21083" marT="10541" marB="10541"/>
                </a:tc>
                <a:extLst>
                  <a:ext uri="{0D108BD9-81ED-4DB2-BD59-A6C34878D82A}">
                    <a16:rowId xmlns:a16="http://schemas.microsoft.com/office/drawing/2014/main" val="1319263398"/>
                  </a:ext>
                </a:extLst>
              </a:tr>
              <a:tr h="180502">
                <a:tc>
                  <a:txBody>
                    <a:bodyPr/>
                    <a:lstStyle/>
                    <a:p>
                      <a:r>
                        <a:rPr lang="en-US" sz="600"/>
                        <a:t>STORY</a:t>
                      </a:r>
                    </a:p>
                  </a:txBody>
                  <a:tcPr marL="21083" marR="21083" marT="10541" marB="10541"/>
                </a:tc>
                <a:tc>
                  <a:txBody>
                    <a:bodyPr/>
                    <a:lstStyle/>
                    <a:p>
                      <a:r>
                        <a:rPr lang="en-US" sz="600"/>
                        <a:t>SC1DTA-24</a:t>
                      </a:r>
                    </a:p>
                  </a:txBody>
                  <a:tcPr marL="21083" marR="21083" marT="10541" marB="10541"/>
                </a:tc>
                <a:tc>
                  <a:txBody>
                    <a:bodyPr/>
                    <a:lstStyle/>
                    <a:p>
                      <a:r>
                        <a:rPr lang="en-US" sz="600"/>
                        <a:t>As a user,  I want to add my  medical history so potential risk factors are documented</a:t>
                      </a:r>
                    </a:p>
                  </a:txBody>
                  <a:tcPr marL="21083" marR="21083" marT="10541" marB="10541"/>
                </a:tc>
                <a:tc>
                  <a:txBody>
                    <a:bodyPr/>
                    <a:lstStyle/>
                    <a:p>
                      <a:r>
                        <a:rPr lang="en-IN" sz="900"/>
                        <a:t>2</a:t>
                      </a:r>
                    </a:p>
                  </a:txBody>
                  <a:tcPr marL="21083" marR="21083" marT="10541" marB="10541"/>
                </a:tc>
                <a:extLst>
                  <a:ext uri="{0D108BD9-81ED-4DB2-BD59-A6C34878D82A}">
                    <a16:rowId xmlns:a16="http://schemas.microsoft.com/office/drawing/2014/main" val="3538994853"/>
                  </a:ext>
                </a:extLst>
              </a:tr>
              <a:tr h="180502">
                <a:tc>
                  <a:txBody>
                    <a:bodyPr/>
                    <a:lstStyle/>
                    <a:p>
                      <a:r>
                        <a:rPr lang="en-US" sz="600"/>
                        <a:t>STORY</a:t>
                      </a:r>
                    </a:p>
                  </a:txBody>
                  <a:tcPr marL="21083" marR="21083" marT="10541" marB="10541"/>
                </a:tc>
                <a:tc>
                  <a:txBody>
                    <a:bodyPr/>
                    <a:lstStyle/>
                    <a:p>
                      <a:r>
                        <a:rPr lang="en-US" sz="600"/>
                        <a:t>SC1DTA-25</a:t>
                      </a:r>
                    </a:p>
                  </a:txBody>
                  <a:tcPr marL="21083" marR="21083" marT="10541" marB="10541"/>
                </a:tc>
                <a:tc>
                  <a:txBody>
                    <a:bodyPr/>
                    <a:lstStyle/>
                    <a:p>
                      <a:r>
                        <a:rPr lang="en-US" sz="600"/>
                        <a:t>As a user, I need to schedule an appointment with doctor </a:t>
                      </a:r>
                    </a:p>
                  </a:txBody>
                  <a:tcPr marL="21083" marR="21083" marT="10541" marB="10541"/>
                </a:tc>
                <a:tc>
                  <a:txBody>
                    <a:bodyPr/>
                    <a:lstStyle/>
                    <a:p>
                      <a:r>
                        <a:rPr lang="en-IN" sz="900"/>
                        <a:t>3</a:t>
                      </a:r>
                    </a:p>
                  </a:txBody>
                  <a:tcPr marL="21083" marR="21083" marT="10541" marB="10541"/>
                </a:tc>
                <a:extLst>
                  <a:ext uri="{0D108BD9-81ED-4DB2-BD59-A6C34878D82A}">
                    <a16:rowId xmlns:a16="http://schemas.microsoft.com/office/drawing/2014/main" val="1008644642"/>
                  </a:ext>
                </a:extLst>
              </a:tr>
            </a:tbl>
          </a:graphicData>
        </a:graphic>
      </p:graphicFrame>
    </p:spTree>
    <p:extLst>
      <p:ext uri="{BB962C8B-B14F-4D97-AF65-F5344CB8AC3E}">
        <p14:creationId xmlns:p14="http://schemas.microsoft.com/office/powerpoint/2010/main" val="3845874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4" name="Rectangle 13">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8" name="Rectangle 17">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438956C-5F86-729E-DBA2-C87F5452E7EC}"/>
              </a:ext>
            </a:extLst>
          </p:cNvPr>
          <p:cNvSpPr>
            <a:spLocks noGrp="1"/>
          </p:cNvSpPr>
          <p:nvPr>
            <p:ph type="ctrTitle"/>
          </p:nvPr>
        </p:nvSpPr>
        <p:spPr>
          <a:xfrm>
            <a:off x="680322" y="2063262"/>
            <a:ext cx="3739278" cy="2661138"/>
          </a:xfrm>
        </p:spPr>
        <p:txBody>
          <a:bodyPr>
            <a:normAutofit/>
          </a:bodyPr>
          <a:lstStyle/>
          <a:p>
            <a:r>
              <a:rPr lang="en-IN"/>
              <a:t>Product backlog</a:t>
            </a:r>
          </a:p>
        </p:txBody>
      </p:sp>
      <p:sp>
        <p:nvSpPr>
          <p:cNvPr id="5" name="Slide Number Placeholder 4">
            <a:extLst>
              <a:ext uri="{FF2B5EF4-FFF2-40B4-BE49-F238E27FC236}">
                <a16:creationId xmlns:a16="http://schemas.microsoft.com/office/drawing/2014/main" id="{341B9B4C-56A2-BF35-2699-BB7C01654831}"/>
              </a:ext>
            </a:extLst>
          </p:cNvPr>
          <p:cNvSpPr>
            <a:spLocks noGrp="1"/>
          </p:cNvSpPr>
          <p:nvPr>
            <p:ph type="sldNum" sz="quarter" idx="12"/>
          </p:nvPr>
        </p:nvSpPr>
        <p:spPr>
          <a:xfrm>
            <a:off x="11293350" y="24856"/>
            <a:ext cx="722655" cy="365760"/>
          </a:xfrm>
        </p:spPr>
        <p:txBody>
          <a:bodyPr>
            <a:noAutofit/>
          </a:bodyPr>
          <a:lstStyle/>
          <a:p>
            <a:pPr>
              <a:spcAft>
                <a:spcPts val="600"/>
              </a:spcAft>
            </a:pPr>
            <a:fld id="{FA4FCA09-A334-4A38-8A78-E51DCD588AB3}" type="slidenum">
              <a:rPr lang="en-US" sz="2800"/>
              <a:pPr>
                <a:spcAft>
                  <a:spcPts val="600"/>
                </a:spcAft>
              </a:pPr>
              <a:t>45</a:t>
            </a:fld>
            <a:endParaRPr lang="en-US" sz="2800" dirty="0"/>
          </a:p>
        </p:txBody>
      </p:sp>
      <p:graphicFrame>
        <p:nvGraphicFramePr>
          <p:cNvPr id="4" name="Table 3">
            <a:extLst>
              <a:ext uri="{FF2B5EF4-FFF2-40B4-BE49-F238E27FC236}">
                <a16:creationId xmlns:a16="http://schemas.microsoft.com/office/drawing/2014/main" id="{A5D1FFC6-62D4-5F40-FF9F-F7AF8F06ED56}"/>
              </a:ext>
            </a:extLst>
          </p:cNvPr>
          <p:cNvGraphicFramePr>
            <a:graphicFrameLocks noGrp="1"/>
          </p:cNvGraphicFramePr>
          <p:nvPr>
            <p:extLst>
              <p:ext uri="{D42A27DB-BD31-4B8C-83A1-F6EECF244321}">
                <p14:modId xmlns:p14="http://schemas.microsoft.com/office/powerpoint/2010/main" val="2252414603"/>
              </p:ext>
            </p:extLst>
          </p:nvPr>
        </p:nvGraphicFramePr>
        <p:xfrm>
          <a:off x="5284606" y="1146991"/>
          <a:ext cx="6260965" cy="4564022"/>
        </p:xfrm>
        <a:graphic>
          <a:graphicData uri="http://schemas.openxmlformats.org/drawingml/2006/table">
            <a:tbl>
              <a:tblPr firstRow="1" bandRow="1">
                <a:tableStyleId>{5C22544A-7EE6-4342-B048-85BDC9FD1C3A}</a:tableStyleId>
              </a:tblPr>
              <a:tblGrid>
                <a:gridCol w="640005">
                  <a:extLst>
                    <a:ext uri="{9D8B030D-6E8A-4147-A177-3AD203B41FA5}">
                      <a16:colId xmlns:a16="http://schemas.microsoft.com/office/drawing/2014/main" val="1777031328"/>
                    </a:ext>
                  </a:extLst>
                </a:gridCol>
                <a:gridCol w="1333952">
                  <a:extLst>
                    <a:ext uri="{9D8B030D-6E8A-4147-A177-3AD203B41FA5}">
                      <a16:colId xmlns:a16="http://schemas.microsoft.com/office/drawing/2014/main" val="1466401128"/>
                    </a:ext>
                  </a:extLst>
                </a:gridCol>
                <a:gridCol w="3171687">
                  <a:extLst>
                    <a:ext uri="{9D8B030D-6E8A-4147-A177-3AD203B41FA5}">
                      <a16:colId xmlns:a16="http://schemas.microsoft.com/office/drawing/2014/main" val="3094598176"/>
                    </a:ext>
                  </a:extLst>
                </a:gridCol>
                <a:gridCol w="1115321">
                  <a:extLst>
                    <a:ext uri="{9D8B030D-6E8A-4147-A177-3AD203B41FA5}">
                      <a16:colId xmlns:a16="http://schemas.microsoft.com/office/drawing/2014/main" val="4258047291"/>
                    </a:ext>
                  </a:extLst>
                </a:gridCol>
              </a:tblGrid>
              <a:tr h="495575">
                <a:tc>
                  <a:txBody>
                    <a:bodyPr/>
                    <a:lstStyle/>
                    <a:p>
                      <a:r>
                        <a:rPr lang="en-IN" sz="1300"/>
                        <a:t>Issue Type</a:t>
                      </a:r>
                    </a:p>
                  </a:txBody>
                  <a:tcPr marL="68464" marR="68464" marT="34233" marB="34233"/>
                </a:tc>
                <a:tc>
                  <a:txBody>
                    <a:bodyPr/>
                    <a:lstStyle/>
                    <a:p>
                      <a:r>
                        <a:rPr lang="en-IN" sz="1300"/>
                        <a:t>User Story id/ Task id</a:t>
                      </a:r>
                    </a:p>
                  </a:txBody>
                  <a:tcPr marL="68464" marR="68464" marT="34233" marB="34233"/>
                </a:tc>
                <a:tc>
                  <a:txBody>
                    <a:bodyPr/>
                    <a:lstStyle/>
                    <a:p>
                      <a:r>
                        <a:rPr lang="en-IN" sz="1300"/>
                        <a:t>                                   Name      </a:t>
                      </a:r>
                    </a:p>
                  </a:txBody>
                  <a:tcPr marL="68464" marR="68464" marT="34233" marB="34233"/>
                </a:tc>
                <a:tc>
                  <a:txBody>
                    <a:bodyPr/>
                    <a:lstStyle/>
                    <a:p>
                      <a:r>
                        <a:rPr lang="en-IN" sz="1300"/>
                        <a:t>Story Point Estimate</a:t>
                      </a:r>
                    </a:p>
                  </a:txBody>
                  <a:tcPr marL="68464" marR="68464" marT="34233" marB="34233"/>
                </a:tc>
                <a:extLst>
                  <a:ext uri="{0D108BD9-81ED-4DB2-BD59-A6C34878D82A}">
                    <a16:rowId xmlns:a16="http://schemas.microsoft.com/office/drawing/2014/main" val="1909179776"/>
                  </a:ext>
                </a:extLst>
              </a:tr>
              <a:tr h="405341">
                <a:tc>
                  <a:txBody>
                    <a:bodyPr/>
                    <a:lstStyle/>
                    <a:p>
                      <a:r>
                        <a:rPr lang="en-US" sz="1000"/>
                        <a:t>STORY</a:t>
                      </a:r>
                    </a:p>
                  </a:txBody>
                  <a:tcPr marL="68464" marR="68464" marT="34233" marB="34233"/>
                </a:tc>
                <a:tc>
                  <a:txBody>
                    <a:bodyPr/>
                    <a:lstStyle/>
                    <a:p>
                      <a:r>
                        <a:rPr lang="en-US" sz="1000"/>
                        <a:t>SC1DTA-51</a:t>
                      </a:r>
                    </a:p>
                  </a:txBody>
                  <a:tcPr marL="68464" marR="68464" marT="34233" marB="34233"/>
                </a:tc>
                <a:tc>
                  <a:txBody>
                    <a:bodyPr/>
                    <a:lstStyle/>
                    <a:p>
                      <a:r>
                        <a:rPr lang="en-US" sz="1000"/>
                        <a:t>As a user, I want to receive email reminders 30-mins before my schedule appointments</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3</a:t>
                      </a:r>
                    </a:p>
                  </a:txBody>
                  <a:tcPr marL="68464" marR="68464" marT="34233" marB="34233"/>
                </a:tc>
                <a:extLst>
                  <a:ext uri="{0D108BD9-81ED-4DB2-BD59-A6C34878D82A}">
                    <a16:rowId xmlns:a16="http://schemas.microsoft.com/office/drawing/2014/main" val="709032477"/>
                  </a:ext>
                </a:extLst>
              </a:tr>
              <a:tr h="555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TASK</a:t>
                      </a:r>
                    </a:p>
                  </a:txBody>
                  <a:tcPr marL="68464" marR="68464" marT="34233" marB="34233"/>
                </a:tc>
                <a:tc>
                  <a:txBody>
                    <a:bodyPr/>
                    <a:lstStyle/>
                    <a:p>
                      <a:r>
                        <a:rPr lang="en-US" sz="1000"/>
                        <a:t>SC1DTA-75</a:t>
                      </a:r>
                    </a:p>
                  </a:txBody>
                  <a:tcPr marL="68464" marR="68464" marT="34233" marB="34233"/>
                </a:tc>
                <a:tc>
                  <a:txBody>
                    <a:bodyPr/>
                    <a:lstStyle/>
                    <a:p>
                      <a:r>
                        <a:rPr lang="en-US" sz="1000"/>
                        <a:t>As a user, I need to select the required doctor so, I can get to know the doctor who is specialized in certain organ</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3</a:t>
                      </a:r>
                    </a:p>
                  </a:txBody>
                  <a:tcPr marL="68464" marR="68464" marT="34233" marB="34233"/>
                </a:tc>
                <a:extLst>
                  <a:ext uri="{0D108BD9-81ED-4DB2-BD59-A6C34878D82A}">
                    <a16:rowId xmlns:a16="http://schemas.microsoft.com/office/drawing/2014/main" val="3678180064"/>
                  </a:ext>
                </a:extLst>
              </a:tr>
              <a:tr h="269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TASK</a:t>
                      </a:r>
                    </a:p>
                  </a:txBody>
                  <a:tcPr marL="68464" marR="68464" marT="34233" marB="34233"/>
                </a:tc>
                <a:tc>
                  <a:txBody>
                    <a:bodyPr/>
                    <a:lstStyle/>
                    <a:p>
                      <a:r>
                        <a:rPr lang="en-US" sz="1000"/>
                        <a:t>SC1DTA-76</a:t>
                      </a:r>
                    </a:p>
                  </a:txBody>
                  <a:tcPr marL="68464" marR="68464" marT="34233" marB="34233"/>
                </a:tc>
                <a:tc>
                  <a:txBody>
                    <a:bodyPr/>
                    <a:lstStyle/>
                    <a:p>
                      <a:r>
                        <a:rPr lang="en-US" sz="1000"/>
                        <a:t>Deployment Manual</a:t>
                      </a:r>
                    </a:p>
                  </a:txBody>
                  <a:tcPr marL="68464" marR="68464" marT="34233" marB="34233"/>
                </a:tc>
                <a:tc>
                  <a:txBody>
                    <a:bodyPr/>
                    <a:lstStyle/>
                    <a:p>
                      <a:r>
                        <a:rPr lang="en-US" sz="1100"/>
                        <a:t>2</a:t>
                      </a:r>
                    </a:p>
                  </a:txBody>
                  <a:tcPr marL="68464" marR="68464" marT="34233" marB="34233"/>
                </a:tc>
                <a:extLst>
                  <a:ext uri="{0D108BD9-81ED-4DB2-BD59-A6C34878D82A}">
                    <a16:rowId xmlns:a16="http://schemas.microsoft.com/office/drawing/2014/main" val="3168758229"/>
                  </a:ext>
                </a:extLst>
              </a:tr>
              <a:tr h="269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TASK</a:t>
                      </a:r>
                    </a:p>
                  </a:txBody>
                  <a:tcPr marL="68464" marR="68464" marT="34233" marB="34233"/>
                </a:tc>
                <a:tc>
                  <a:txBody>
                    <a:bodyPr/>
                    <a:lstStyle/>
                    <a:p>
                      <a:r>
                        <a:rPr lang="en-US" sz="1000"/>
                        <a:t>SC1DTA-202</a:t>
                      </a:r>
                    </a:p>
                  </a:txBody>
                  <a:tcPr marL="68464" marR="68464" marT="34233" marB="34233"/>
                </a:tc>
                <a:tc>
                  <a:txBody>
                    <a:bodyPr/>
                    <a:lstStyle/>
                    <a:p>
                      <a:r>
                        <a:rPr lang="en-US" sz="1000"/>
                        <a:t>Updated version of Technical Paper</a:t>
                      </a:r>
                    </a:p>
                  </a:txBody>
                  <a:tcPr marL="68464" marR="68464" marT="34233" marB="34233"/>
                </a:tc>
                <a:tc>
                  <a:txBody>
                    <a:bodyPr/>
                    <a:lstStyle/>
                    <a:p>
                      <a:r>
                        <a:rPr lang="en-US" sz="1100" dirty="0"/>
                        <a:t>2</a:t>
                      </a:r>
                    </a:p>
                  </a:txBody>
                  <a:tcPr marL="68464" marR="68464" marT="34233" marB="34233"/>
                </a:tc>
                <a:extLst>
                  <a:ext uri="{0D108BD9-81ED-4DB2-BD59-A6C34878D82A}">
                    <a16:rowId xmlns:a16="http://schemas.microsoft.com/office/drawing/2014/main" val="1989176384"/>
                  </a:ext>
                </a:extLst>
              </a:tr>
              <a:tr h="706122">
                <a:tc>
                  <a:txBody>
                    <a:bodyPr/>
                    <a:lstStyle/>
                    <a:p>
                      <a:r>
                        <a:rPr lang="en-US" sz="1000"/>
                        <a:t>STORY</a:t>
                      </a:r>
                    </a:p>
                  </a:txBody>
                  <a:tcPr marL="68464" marR="68464" marT="34233" marB="34233"/>
                </a:tc>
                <a:tc>
                  <a:txBody>
                    <a:bodyPr/>
                    <a:lstStyle/>
                    <a:p>
                      <a:r>
                        <a:rPr lang="en-US" sz="1000"/>
                        <a:t>SC1DTA-203</a:t>
                      </a:r>
                    </a:p>
                  </a:txBody>
                  <a:tcPr marL="68464" marR="68464" marT="34233" marB="34233"/>
                </a:tc>
                <a:tc>
                  <a:txBody>
                    <a:bodyPr/>
                    <a:lstStyle/>
                    <a:p>
                      <a:r>
                        <a:rPr lang="en-US" sz="1000"/>
                        <a:t>As a user, I wish to review my self-assessments through a Boolean check. If any checkbox is marked active, I expect a pop-up to appear, prompting me to take the necessary actions</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effectLst/>
                        </a:rPr>
                        <a:t>3</a:t>
                      </a:r>
                    </a:p>
                  </a:txBody>
                  <a:tcPr marL="68464" marR="68464" marT="34233" marB="34233"/>
                </a:tc>
                <a:extLst>
                  <a:ext uri="{0D108BD9-81ED-4DB2-BD59-A6C34878D82A}">
                    <a16:rowId xmlns:a16="http://schemas.microsoft.com/office/drawing/2014/main" val="3382324101"/>
                  </a:ext>
                </a:extLst>
              </a:tr>
              <a:tr h="405341">
                <a:tc>
                  <a:txBody>
                    <a:bodyPr/>
                    <a:lstStyle/>
                    <a:p>
                      <a:r>
                        <a:rPr lang="en-US" sz="1000"/>
                        <a:t>STORY</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SC1DTA-206</a:t>
                      </a:r>
                    </a:p>
                  </a:txBody>
                  <a:tcPr marL="68464" marR="68464" marT="34233" marB="34233"/>
                </a:tc>
                <a:tc>
                  <a:txBody>
                    <a:bodyPr/>
                    <a:lstStyle/>
                    <a:p>
                      <a:r>
                        <a:rPr lang="en-US" sz="1000"/>
                        <a:t>As a user, I want to know my Real time covid report of data analysis of a particular region</a:t>
                      </a:r>
                    </a:p>
                  </a:txBody>
                  <a:tcPr marL="68464" marR="68464" marT="34233" marB="34233"/>
                </a:tc>
                <a:tc>
                  <a:txBody>
                    <a:bodyPr/>
                    <a:lstStyle/>
                    <a:p>
                      <a:r>
                        <a:rPr lang="en-IN" sz="1100">
                          <a:latin typeface="Cambria" panose="02040503050406030204" pitchFamily="18" charset="0"/>
                          <a:cs typeface="Times New Roman" panose="02020603050405020304" pitchFamily="18" charset="0"/>
                        </a:rPr>
                        <a:t>5</a:t>
                      </a:r>
                    </a:p>
                  </a:txBody>
                  <a:tcPr marL="68464" marR="68464" marT="34233" marB="34233"/>
                </a:tc>
                <a:extLst>
                  <a:ext uri="{0D108BD9-81ED-4DB2-BD59-A6C34878D82A}">
                    <a16:rowId xmlns:a16="http://schemas.microsoft.com/office/drawing/2014/main" val="2830769702"/>
                  </a:ext>
                </a:extLst>
              </a:tr>
              <a:tr h="555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STORY</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SC1DTA-207</a:t>
                      </a:r>
                    </a:p>
                  </a:txBody>
                  <a:tcPr marL="68464" marR="68464" marT="34233" marB="34233"/>
                </a:tc>
                <a:tc>
                  <a:txBody>
                    <a:bodyPr/>
                    <a:lstStyle/>
                    <a:p>
                      <a:r>
                        <a:rPr lang="en-US" sz="1000"/>
                        <a:t>As a user,  I want to select a personal required doctor and need to schedule an appointment with selected doctor</a:t>
                      </a:r>
                    </a:p>
                  </a:txBody>
                  <a:tcPr marL="68464" marR="68464" marT="34233" marB="34233"/>
                </a:tc>
                <a:tc>
                  <a:txBody>
                    <a:bodyPr/>
                    <a:lstStyle/>
                    <a:p>
                      <a:r>
                        <a:rPr lang="en-IN" sz="1100">
                          <a:latin typeface="Cambria" panose="02040503050406030204" pitchFamily="18" charset="0"/>
                          <a:cs typeface="Times New Roman" panose="02020603050405020304" pitchFamily="18" charset="0"/>
                        </a:rPr>
                        <a:t>2</a:t>
                      </a:r>
                    </a:p>
                  </a:txBody>
                  <a:tcPr marL="68464" marR="68464" marT="34233" marB="34233"/>
                </a:tc>
                <a:extLst>
                  <a:ext uri="{0D108BD9-81ED-4DB2-BD59-A6C34878D82A}">
                    <a16:rowId xmlns:a16="http://schemas.microsoft.com/office/drawing/2014/main" val="3250990764"/>
                  </a:ext>
                </a:extLst>
              </a:tr>
              <a:tr h="300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TASK</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SC1DTA-214</a:t>
                      </a:r>
                    </a:p>
                  </a:txBody>
                  <a:tcPr marL="68464" marR="68464" marT="34233" marB="34233"/>
                </a:tc>
                <a:tc>
                  <a:txBody>
                    <a:bodyPr/>
                    <a:lstStyle/>
                    <a:p>
                      <a:r>
                        <a:rPr lang="en-US" sz="1000"/>
                        <a:t>Updating API Documentation</a:t>
                      </a:r>
                    </a:p>
                  </a:txBody>
                  <a:tcPr marL="68464" marR="68464" marT="34233" marB="34233"/>
                </a:tc>
                <a:tc>
                  <a:txBody>
                    <a:bodyPr/>
                    <a:lstStyle/>
                    <a:p>
                      <a:r>
                        <a:rPr lang="en-IN" sz="1300"/>
                        <a:t>2</a:t>
                      </a:r>
                    </a:p>
                  </a:txBody>
                  <a:tcPr marL="68464" marR="68464" marT="34233" marB="34233"/>
                </a:tc>
                <a:extLst>
                  <a:ext uri="{0D108BD9-81ED-4DB2-BD59-A6C34878D82A}">
                    <a16:rowId xmlns:a16="http://schemas.microsoft.com/office/drawing/2014/main" val="2725974099"/>
                  </a:ext>
                </a:extLst>
              </a:tr>
              <a:tr h="300067">
                <a:tc>
                  <a:txBody>
                    <a:bodyPr/>
                    <a:lstStyle/>
                    <a:p>
                      <a:r>
                        <a:rPr lang="en-US" sz="1000"/>
                        <a:t>TASK</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SC1DTA-298</a:t>
                      </a:r>
                    </a:p>
                  </a:txBody>
                  <a:tcPr marL="68464" marR="68464" marT="34233" marB="34233"/>
                </a:tc>
                <a:tc>
                  <a:txBody>
                    <a:bodyPr/>
                    <a:lstStyle/>
                    <a:p>
                      <a:r>
                        <a:rPr lang="en-US" sz="1000">
                          <a:effectLst/>
                        </a:rPr>
                        <a:t>Improvement of frontend visualization</a:t>
                      </a:r>
                    </a:p>
                  </a:txBody>
                  <a:tcPr marL="68464" marR="68464" marT="34233" marB="34233"/>
                </a:tc>
                <a:tc>
                  <a:txBody>
                    <a:bodyPr/>
                    <a:lstStyle/>
                    <a:p>
                      <a:r>
                        <a:rPr lang="en-IN" sz="1300"/>
                        <a:t>5</a:t>
                      </a:r>
                    </a:p>
                  </a:txBody>
                  <a:tcPr marL="68464" marR="68464" marT="34233" marB="34233"/>
                </a:tc>
                <a:extLst>
                  <a:ext uri="{0D108BD9-81ED-4DB2-BD59-A6C34878D82A}">
                    <a16:rowId xmlns:a16="http://schemas.microsoft.com/office/drawing/2014/main" val="2663310287"/>
                  </a:ext>
                </a:extLst>
              </a:tr>
              <a:tr h="300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TASK</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SC1DTA-306</a:t>
                      </a:r>
                    </a:p>
                  </a:txBody>
                  <a:tcPr marL="68464" marR="68464" marT="34233" marB="34233"/>
                </a:tc>
                <a:tc>
                  <a:txBody>
                    <a:bodyPr/>
                    <a:lstStyle/>
                    <a:p>
                      <a:r>
                        <a:rPr lang="en-US" sz="1000">
                          <a:effectLst/>
                        </a:rPr>
                        <a:t>Keeping Wiki page updated</a:t>
                      </a:r>
                    </a:p>
                  </a:txBody>
                  <a:tcPr marL="68464" marR="68464" marT="34233" marB="34233"/>
                </a:tc>
                <a:tc>
                  <a:txBody>
                    <a:bodyPr/>
                    <a:lstStyle/>
                    <a:p>
                      <a:r>
                        <a:rPr lang="en-IN" sz="1300" dirty="0"/>
                        <a:t>2</a:t>
                      </a:r>
                    </a:p>
                  </a:txBody>
                  <a:tcPr marL="68464" marR="68464" marT="34233" marB="34233"/>
                </a:tc>
                <a:extLst>
                  <a:ext uri="{0D108BD9-81ED-4DB2-BD59-A6C34878D82A}">
                    <a16:rowId xmlns:a16="http://schemas.microsoft.com/office/drawing/2014/main" val="1664096996"/>
                  </a:ext>
                </a:extLst>
              </a:tr>
            </a:tbl>
          </a:graphicData>
        </a:graphic>
      </p:graphicFrame>
    </p:spTree>
    <p:extLst>
      <p:ext uri="{BB962C8B-B14F-4D97-AF65-F5344CB8AC3E}">
        <p14:creationId xmlns:p14="http://schemas.microsoft.com/office/powerpoint/2010/main" val="186853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54C5011-7892-4930-6393-CB4C624E221D}"/>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Sprint-7 Backlog</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88624341-C76E-7F99-EC67-9177632D73CB}"/>
              </a:ext>
            </a:extLst>
          </p:cNvPr>
          <p:cNvSpPr txBox="1"/>
          <p:nvPr/>
        </p:nvSpPr>
        <p:spPr>
          <a:xfrm>
            <a:off x="680321" y="2336873"/>
            <a:ext cx="3656289" cy="359931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400"/>
              <a:t>1. Self assessment for the user in order to take necessary precautions.</a:t>
            </a:r>
          </a:p>
          <a:p>
            <a:pPr indent="-228600" defTabSz="914400">
              <a:lnSpc>
                <a:spcPct val="90000"/>
              </a:lnSpc>
              <a:spcAft>
                <a:spcPts val="600"/>
              </a:spcAft>
              <a:buFont typeface="Arial" panose="020B0604020202020204" pitchFamily="34" charset="0"/>
              <a:buChar char="•"/>
            </a:pPr>
            <a:r>
              <a:rPr lang="en-US" sz="1400"/>
              <a:t>2. Real time covid report based upon the region get to know about the active cases, deaths, recovered etc.</a:t>
            </a:r>
          </a:p>
          <a:p>
            <a:pPr indent="-228600" defTabSz="914400">
              <a:lnSpc>
                <a:spcPct val="90000"/>
              </a:lnSpc>
              <a:spcAft>
                <a:spcPts val="600"/>
              </a:spcAft>
              <a:buFont typeface="Arial" panose="020B0604020202020204" pitchFamily="34" charset="0"/>
              <a:buChar char="•"/>
            </a:pPr>
            <a:r>
              <a:rPr lang="en-US" sz="1400"/>
              <a:t>3. Improvised CSS for the better visualization of the application.</a:t>
            </a:r>
          </a:p>
        </p:txBody>
      </p:sp>
      <p:sp>
        <p:nvSpPr>
          <p:cNvPr id="4" name="Slide Number Placeholder 3">
            <a:extLst>
              <a:ext uri="{FF2B5EF4-FFF2-40B4-BE49-F238E27FC236}">
                <a16:creationId xmlns:a16="http://schemas.microsoft.com/office/drawing/2014/main" id="{C1A65C63-BB84-1D40-33AE-6837670715A7}"/>
              </a:ext>
            </a:extLst>
          </p:cNvPr>
          <p:cNvSpPr>
            <a:spLocks noGrp="1"/>
          </p:cNvSpPr>
          <p:nvPr>
            <p:ph type="sldNum" sz="quarter" idx="12"/>
          </p:nvPr>
        </p:nvSpPr>
        <p:spPr>
          <a:xfrm>
            <a:off x="11274424" y="218575"/>
            <a:ext cx="914400" cy="365122"/>
          </a:xfrm>
        </p:spPr>
        <p:txBody>
          <a:bodyPr vert="horz" lIns="91440" tIns="45720" rIns="91440" bIns="45720" rtlCol="0" anchor="ctr">
            <a:noAutofit/>
          </a:bodyPr>
          <a:lstStyle/>
          <a:p>
            <a:pPr defTabSz="914400">
              <a:spcAft>
                <a:spcPts val="600"/>
              </a:spcAft>
            </a:pPr>
            <a:fld id="{FA4FCA09-A334-4A38-8A78-E51DCD588AB3}" type="slidenum">
              <a:rPr lang="en-US" sz="2800">
                <a:solidFill>
                  <a:prstClr val="white">
                    <a:tint val="75000"/>
                  </a:prstClr>
                </a:solidFill>
              </a:rPr>
              <a:pPr defTabSz="914400">
                <a:spcAft>
                  <a:spcPts val="600"/>
                </a:spcAft>
              </a:pPr>
              <a:t>46</a:t>
            </a:fld>
            <a:endParaRPr lang="en-US" sz="2800" dirty="0">
              <a:solidFill>
                <a:prstClr val="white">
                  <a:tint val="75000"/>
                </a:prstClr>
              </a:solidFill>
            </a:endParaRPr>
          </a:p>
        </p:txBody>
      </p:sp>
      <p:graphicFrame>
        <p:nvGraphicFramePr>
          <p:cNvPr id="5" name="Content Placeholder 4">
            <a:extLst>
              <a:ext uri="{FF2B5EF4-FFF2-40B4-BE49-F238E27FC236}">
                <a16:creationId xmlns:a16="http://schemas.microsoft.com/office/drawing/2014/main" id="{7D7979B6-B1FD-2144-4571-509FC673A0B7}"/>
              </a:ext>
            </a:extLst>
          </p:cNvPr>
          <p:cNvGraphicFramePr>
            <a:graphicFrameLocks noGrp="1"/>
          </p:cNvGraphicFramePr>
          <p:nvPr>
            <p:ph idx="1"/>
          </p:nvPr>
        </p:nvGraphicFramePr>
        <p:xfrm>
          <a:off x="5276090" y="1167394"/>
          <a:ext cx="6269480" cy="4523216"/>
        </p:xfrm>
        <a:graphic>
          <a:graphicData uri="http://schemas.openxmlformats.org/drawingml/2006/table">
            <a:tbl>
              <a:tblPr firstRow="1" bandRow="1">
                <a:tableStyleId>{5C22544A-7EE6-4342-B048-85BDC9FD1C3A}</a:tableStyleId>
              </a:tblPr>
              <a:tblGrid>
                <a:gridCol w="824030">
                  <a:extLst>
                    <a:ext uri="{9D8B030D-6E8A-4147-A177-3AD203B41FA5}">
                      <a16:colId xmlns:a16="http://schemas.microsoft.com/office/drawing/2014/main" val="2562064706"/>
                    </a:ext>
                  </a:extLst>
                </a:gridCol>
                <a:gridCol w="1238192">
                  <a:extLst>
                    <a:ext uri="{9D8B030D-6E8A-4147-A177-3AD203B41FA5}">
                      <a16:colId xmlns:a16="http://schemas.microsoft.com/office/drawing/2014/main" val="2052323251"/>
                    </a:ext>
                  </a:extLst>
                </a:gridCol>
                <a:gridCol w="3144232">
                  <a:extLst>
                    <a:ext uri="{9D8B030D-6E8A-4147-A177-3AD203B41FA5}">
                      <a16:colId xmlns:a16="http://schemas.microsoft.com/office/drawing/2014/main" val="542467040"/>
                    </a:ext>
                  </a:extLst>
                </a:gridCol>
                <a:gridCol w="1063026">
                  <a:extLst>
                    <a:ext uri="{9D8B030D-6E8A-4147-A177-3AD203B41FA5}">
                      <a16:colId xmlns:a16="http://schemas.microsoft.com/office/drawing/2014/main" val="4260511909"/>
                    </a:ext>
                  </a:extLst>
                </a:gridCol>
              </a:tblGrid>
              <a:tr h="503666">
                <a:tc>
                  <a:txBody>
                    <a:bodyPr/>
                    <a:lstStyle/>
                    <a:p>
                      <a:r>
                        <a:rPr lang="en-US" sz="1300"/>
                        <a:t>Issue Type</a:t>
                      </a:r>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User Story id/Task id</a:t>
                      </a:r>
                    </a:p>
                  </a:txBody>
                  <a:tcPr marL="70441" marR="70441" marT="35221" marB="35221"/>
                </a:tc>
                <a:tc>
                  <a:txBody>
                    <a:bodyPr/>
                    <a:lstStyle/>
                    <a:p>
                      <a:r>
                        <a:rPr lang="en-US" sz="1300"/>
                        <a:t>Name</a:t>
                      </a:r>
                    </a:p>
                  </a:txBody>
                  <a:tcPr marL="70441" marR="70441" marT="35221" marB="35221"/>
                </a:tc>
                <a:tc>
                  <a:txBody>
                    <a:bodyPr/>
                    <a:lstStyle/>
                    <a:p>
                      <a:r>
                        <a:rPr lang="en-US" sz="1300"/>
                        <a:t>Story Point Estimate</a:t>
                      </a:r>
                    </a:p>
                  </a:txBody>
                  <a:tcPr marL="70441" marR="70441" marT="35221" marB="35221"/>
                </a:tc>
                <a:extLst>
                  <a:ext uri="{0D108BD9-81ED-4DB2-BD59-A6C34878D82A}">
                    <a16:rowId xmlns:a16="http://schemas.microsoft.com/office/drawing/2014/main" val="2566526869"/>
                  </a:ext>
                </a:extLst>
              </a:tr>
              <a:tr h="1102198">
                <a:tc>
                  <a:txBody>
                    <a:bodyPr/>
                    <a:lstStyle/>
                    <a:p>
                      <a:r>
                        <a:rPr lang="en-US" sz="1300"/>
                        <a:t>STORY</a:t>
                      </a:r>
                    </a:p>
                  </a:txBody>
                  <a:tcPr marL="70441" marR="70441" marT="35221" marB="35221"/>
                </a:tc>
                <a:tc>
                  <a:txBody>
                    <a:bodyPr/>
                    <a:lstStyle/>
                    <a:p>
                      <a:r>
                        <a:rPr lang="en-US" sz="1300"/>
                        <a:t>SC1DTA-203</a:t>
                      </a:r>
                    </a:p>
                  </a:txBody>
                  <a:tcPr marL="70441" marR="70441" marT="35221" marB="35221"/>
                </a:tc>
                <a:tc>
                  <a:txBody>
                    <a:bodyPr/>
                    <a:lstStyle/>
                    <a:p>
                      <a:r>
                        <a:rPr lang="en-US" sz="1300"/>
                        <a:t>As a user, I wish to review my self-assessments through a Boolean check. If any checkbox is marked active, I expect a pop-up to appear, prompting me to take the necessary actions</a:t>
                      </a:r>
                    </a:p>
                  </a:txBody>
                  <a:tcPr marL="70441" marR="70441" marT="35221" marB="35221"/>
                </a:tc>
                <a:tc>
                  <a:txBody>
                    <a:bodyPr/>
                    <a:lstStyle/>
                    <a:p>
                      <a:r>
                        <a:rPr lang="en-US" sz="1300"/>
                        <a:t>3</a:t>
                      </a:r>
                    </a:p>
                  </a:txBody>
                  <a:tcPr marL="70441" marR="70441" marT="35221" marB="35221"/>
                </a:tc>
                <a:extLst>
                  <a:ext uri="{0D108BD9-81ED-4DB2-BD59-A6C34878D82A}">
                    <a16:rowId xmlns:a16="http://schemas.microsoft.com/office/drawing/2014/main" val="1697261930"/>
                  </a:ext>
                </a:extLst>
              </a:tr>
              <a:tr h="703177">
                <a:tc>
                  <a:txBody>
                    <a:bodyPr/>
                    <a:lstStyle/>
                    <a:p>
                      <a:r>
                        <a:rPr lang="en-US" sz="1300"/>
                        <a:t>STORY</a:t>
                      </a:r>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SC1DTA-206</a:t>
                      </a:r>
                    </a:p>
                    <a:p>
                      <a:endParaRPr lang="en-US" sz="1300"/>
                    </a:p>
                  </a:txBody>
                  <a:tcPr marL="70441" marR="70441" marT="35221" marB="35221"/>
                </a:tc>
                <a:tc>
                  <a:txBody>
                    <a:bodyPr/>
                    <a:lstStyle/>
                    <a:p>
                      <a:r>
                        <a:rPr lang="en-US" sz="1300"/>
                        <a:t>As a user, I want to know my Real time covid report of data analysis of a particular region</a:t>
                      </a:r>
                    </a:p>
                  </a:txBody>
                  <a:tcPr marL="70441" marR="70441" marT="35221" marB="35221"/>
                </a:tc>
                <a:tc>
                  <a:txBody>
                    <a:bodyPr/>
                    <a:lstStyle/>
                    <a:p>
                      <a:r>
                        <a:rPr lang="en-US" sz="1300"/>
                        <a:t>5</a:t>
                      </a:r>
                    </a:p>
                  </a:txBody>
                  <a:tcPr marL="70441" marR="70441" marT="35221" marB="35221"/>
                </a:tc>
                <a:extLst>
                  <a:ext uri="{0D108BD9-81ED-4DB2-BD59-A6C34878D82A}">
                    <a16:rowId xmlns:a16="http://schemas.microsoft.com/office/drawing/2014/main" val="4049015900"/>
                  </a:ext>
                </a:extLst>
              </a:tr>
              <a:tr h="703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STORY</a:t>
                      </a:r>
                    </a:p>
                    <a:p>
                      <a:endParaRPr lang="en-US" sz="1300"/>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SC1DTA-207</a:t>
                      </a:r>
                    </a:p>
                    <a:p>
                      <a:endParaRPr lang="en-US" sz="1300"/>
                    </a:p>
                  </a:txBody>
                  <a:tcPr marL="70441" marR="70441" marT="35221" marB="35221"/>
                </a:tc>
                <a:tc>
                  <a:txBody>
                    <a:bodyPr/>
                    <a:lstStyle/>
                    <a:p>
                      <a:r>
                        <a:rPr lang="en-US" sz="1300"/>
                        <a:t>As a user,  I want to select a personal required doctor and need to schedule an appointment with selected doctor</a:t>
                      </a:r>
                    </a:p>
                  </a:txBody>
                  <a:tcPr marL="70441" marR="70441" marT="35221" marB="35221"/>
                </a:tc>
                <a:tc>
                  <a:txBody>
                    <a:bodyPr/>
                    <a:lstStyle/>
                    <a:p>
                      <a:r>
                        <a:rPr lang="en-US" sz="1300"/>
                        <a:t>2</a:t>
                      </a:r>
                    </a:p>
                  </a:txBody>
                  <a:tcPr marL="70441" marR="70441" marT="35221" marB="35221"/>
                </a:tc>
                <a:extLst>
                  <a:ext uri="{0D108BD9-81ED-4DB2-BD59-A6C34878D82A}">
                    <a16:rowId xmlns:a16="http://schemas.microsoft.com/office/drawing/2014/main" val="2022439438"/>
                  </a:ext>
                </a:extLst>
              </a:tr>
              <a:tr h="503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TASK</a:t>
                      </a:r>
                    </a:p>
                    <a:p>
                      <a:endParaRPr lang="en-US" sz="1300"/>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SC1DTA-214</a:t>
                      </a:r>
                    </a:p>
                    <a:p>
                      <a:endParaRPr lang="en-US" sz="1300"/>
                    </a:p>
                  </a:txBody>
                  <a:tcPr marL="70441" marR="70441" marT="35221" marB="35221"/>
                </a:tc>
                <a:tc>
                  <a:txBody>
                    <a:bodyPr/>
                    <a:lstStyle/>
                    <a:p>
                      <a:r>
                        <a:rPr lang="en-US" sz="1300"/>
                        <a:t>Updating API Documentation</a:t>
                      </a:r>
                    </a:p>
                  </a:txBody>
                  <a:tcPr marL="70441" marR="70441" marT="35221" marB="35221"/>
                </a:tc>
                <a:tc>
                  <a:txBody>
                    <a:bodyPr/>
                    <a:lstStyle/>
                    <a:p>
                      <a:r>
                        <a:rPr lang="en-US" sz="1300"/>
                        <a:t>2</a:t>
                      </a:r>
                    </a:p>
                  </a:txBody>
                  <a:tcPr marL="70441" marR="70441" marT="35221" marB="35221"/>
                </a:tc>
                <a:extLst>
                  <a:ext uri="{0D108BD9-81ED-4DB2-BD59-A6C34878D82A}">
                    <a16:rowId xmlns:a16="http://schemas.microsoft.com/office/drawing/2014/main" val="4086153721"/>
                  </a:ext>
                </a:extLst>
              </a:tr>
              <a:tr h="503666">
                <a:tc>
                  <a:txBody>
                    <a:bodyPr/>
                    <a:lstStyle/>
                    <a:p>
                      <a:r>
                        <a:rPr lang="en-US" sz="1300"/>
                        <a:t>TASK</a:t>
                      </a:r>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SC1DTA-298</a:t>
                      </a:r>
                    </a:p>
                    <a:p>
                      <a:endParaRPr lang="en-US" sz="1300" b="0" i="0" kern="1200">
                        <a:solidFill>
                          <a:schemeClr val="dk1"/>
                        </a:solidFill>
                        <a:effectLst/>
                        <a:latin typeface="+mn-lt"/>
                        <a:ea typeface="+mn-ea"/>
                        <a:cs typeface="+mn-cs"/>
                      </a:endParaRPr>
                    </a:p>
                  </a:txBody>
                  <a:tcPr marL="70441" marR="70441" marT="35221" marB="35221"/>
                </a:tc>
                <a:tc>
                  <a:txBody>
                    <a:bodyPr/>
                    <a:lstStyle/>
                    <a:p>
                      <a:r>
                        <a:rPr lang="en-US" sz="1300">
                          <a:effectLst/>
                        </a:rPr>
                        <a:t>Improvement of frontend visualization</a:t>
                      </a:r>
                    </a:p>
                  </a:txBody>
                  <a:tcPr marL="70441" marR="70441" marT="35221" marB="35221"/>
                </a:tc>
                <a:tc>
                  <a:txBody>
                    <a:bodyPr/>
                    <a:lstStyle/>
                    <a:p>
                      <a:r>
                        <a:rPr lang="en-US" sz="1300"/>
                        <a:t>5</a:t>
                      </a:r>
                    </a:p>
                  </a:txBody>
                  <a:tcPr marL="70441" marR="70441" marT="35221" marB="35221"/>
                </a:tc>
                <a:extLst>
                  <a:ext uri="{0D108BD9-81ED-4DB2-BD59-A6C34878D82A}">
                    <a16:rowId xmlns:a16="http://schemas.microsoft.com/office/drawing/2014/main" val="1354387706"/>
                  </a:ext>
                </a:extLst>
              </a:tr>
              <a:tr h="503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TASK</a:t>
                      </a:r>
                    </a:p>
                    <a:p>
                      <a:endParaRPr lang="en-US" sz="1300"/>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SC1DTA-306</a:t>
                      </a:r>
                    </a:p>
                  </a:txBody>
                  <a:tcPr marL="70441" marR="70441" marT="35221" marB="35221"/>
                </a:tc>
                <a:tc>
                  <a:txBody>
                    <a:bodyPr/>
                    <a:lstStyle/>
                    <a:p>
                      <a:r>
                        <a:rPr lang="en-US" sz="1300">
                          <a:effectLst/>
                        </a:rPr>
                        <a:t>Keeping Wiki page updated</a:t>
                      </a:r>
                    </a:p>
                  </a:txBody>
                  <a:tcPr marL="70441" marR="70441" marT="35221" marB="35221"/>
                </a:tc>
                <a:tc>
                  <a:txBody>
                    <a:bodyPr/>
                    <a:lstStyle/>
                    <a:p>
                      <a:r>
                        <a:rPr lang="en-US" sz="1300"/>
                        <a:t>2</a:t>
                      </a:r>
                    </a:p>
                  </a:txBody>
                  <a:tcPr marL="70441" marR="70441" marT="35221" marB="35221"/>
                </a:tc>
                <a:extLst>
                  <a:ext uri="{0D108BD9-81ED-4DB2-BD59-A6C34878D82A}">
                    <a16:rowId xmlns:a16="http://schemas.microsoft.com/office/drawing/2014/main" val="1441438964"/>
                  </a:ext>
                </a:extLst>
              </a:tr>
            </a:tbl>
          </a:graphicData>
        </a:graphic>
      </p:graphicFrame>
    </p:spTree>
    <p:extLst>
      <p:ext uri="{BB962C8B-B14F-4D97-AF65-F5344CB8AC3E}">
        <p14:creationId xmlns:p14="http://schemas.microsoft.com/office/powerpoint/2010/main" val="2136235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4" name="Picture 13">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6" name="Rectangle 15">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4" name="Rectangle 23">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8" name="Rectangle 27">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EA915B3-20C0-8F91-E253-BCA072A5EB69}"/>
              </a:ext>
            </a:extLst>
          </p:cNvPr>
          <p:cNvSpPr>
            <a:spLocks noGrp="1"/>
          </p:cNvSpPr>
          <p:nvPr>
            <p:ph type="title"/>
          </p:nvPr>
        </p:nvSpPr>
        <p:spPr>
          <a:xfrm>
            <a:off x="680322" y="2063262"/>
            <a:ext cx="3739278" cy="2661138"/>
          </a:xfrm>
        </p:spPr>
        <p:txBody>
          <a:bodyPr vert="horz" lIns="91440" tIns="45720" rIns="91440" bIns="45720" rtlCol="0" anchor="b">
            <a:normAutofit/>
          </a:bodyPr>
          <a:lstStyle/>
          <a:p>
            <a:pPr algn="r"/>
            <a:r>
              <a:rPr lang="en-US" sz="4600">
                <a:effectLst/>
              </a:rPr>
              <a:t>STORIES AND ACCEPTANCE CRITERIA </a:t>
            </a:r>
            <a:br>
              <a:rPr lang="en-US" sz="4600">
                <a:effectLst/>
              </a:rPr>
            </a:br>
            <a:endParaRPr lang="en-US" sz="4600"/>
          </a:p>
        </p:txBody>
      </p:sp>
      <p:sp>
        <p:nvSpPr>
          <p:cNvPr id="4" name="Slide Number Placeholder 3">
            <a:extLst>
              <a:ext uri="{FF2B5EF4-FFF2-40B4-BE49-F238E27FC236}">
                <a16:creationId xmlns:a16="http://schemas.microsoft.com/office/drawing/2014/main" id="{CB1A836F-1647-490A-2E85-D06827C9FBA0}"/>
              </a:ext>
            </a:extLst>
          </p:cNvPr>
          <p:cNvSpPr>
            <a:spLocks noGrp="1"/>
          </p:cNvSpPr>
          <p:nvPr>
            <p:ph type="sldNum" sz="quarter" idx="12"/>
          </p:nvPr>
        </p:nvSpPr>
        <p:spPr>
          <a:xfrm>
            <a:off x="11474816" y="261070"/>
            <a:ext cx="722655" cy="365760"/>
          </a:xfrm>
        </p:spPr>
        <p:txBody>
          <a:bodyPr vert="horz" lIns="91440" tIns="45720" rIns="91440" bIns="45720" rtlCol="0" anchor="ctr">
            <a:noAutofit/>
          </a:bodyPr>
          <a:lstStyle/>
          <a:p>
            <a:pPr defTabSz="914400">
              <a:spcAft>
                <a:spcPts val="600"/>
              </a:spcAft>
            </a:pPr>
            <a:fld id="{FA4FCA09-A334-4A38-8A78-E51DCD588AB3}" type="slidenum">
              <a:rPr lang="en-US" sz="2800"/>
              <a:pPr defTabSz="914400">
                <a:spcAft>
                  <a:spcPts val="600"/>
                </a:spcAft>
              </a:pPr>
              <a:t>47</a:t>
            </a:fld>
            <a:endParaRPr lang="en-US" sz="2800" dirty="0"/>
          </a:p>
        </p:txBody>
      </p:sp>
      <p:graphicFrame>
        <p:nvGraphicFramePr>
          <p:cNvPr id="5" name="Table 4">
            <a:extLst>
              <a:ext uri="{FF2B5EF4-FFF2-40B4-BE49-F238E27FC236}">
                <a16:creationId xmlns:a16="http://schemas.microsoft.com/office/drawing/2014/main" id="{B91BE1E0-E8C3-A7A3-6098-7F45F5DF2EDC}"/>
              </a:ext>
            </a:extLst>
          </p:cNvPr>
          <p:cNvGraphicFramePr>
            <a:graphicFrameLocks noGrp="1"/>
          </p:cNvGraphicFramePr>
          <p:nvPr/>
        </p:nvGraphicFramePr>
        <p:xfrm>
          <a:off x="5284606" y="1336287"/>
          <a:ext cx="6260964" cy="4185427"/>
        </p:xfrm>
        <a:graphic>
          <a:graphicData uri="http://schemas.openxmlformats.org/drawingml/2006/table">
            <a:tbl>
              <a:tblPr firstRow="1" bandRow="1">
                <a:tableStyleId>{5C22544A-7EE6-4342-B048-85BDC9FD1C3A}</a:tableStyleId>
              </a:tblPr>
              <a:tblGrid>
                <a:gridCol w="892074">
                  <a:extLst>
                    <a:ext uri="{9D8B030D-6E8A-4147-A177-3AD203B41FA5}">
                      <a16:colId xmlns:a16="http://schemas.microsoft.com/office/drawing/2014/main" val="2976936165"/>
                    </a:ext>
                  </a:extLst>
                </a:gridCol>
                <a:gridCol w="3033080">
                  <a:extLst>
                    <a:ext uri="{9D8B030D-6E8A-4147-A177-3AD203B41FA5}">
                      <a16:colId xmlns:a16="http://schemas.microsoft.com/office/drawing/2014/main" val="2308160431"/>
                    </a:ext>
                  </a:extLst>
                </a:gridCol>
                <a:gridCol w="1852943">
                  <a:extLst>
                    <a:ext uri="{9D8B030D-6E8A-4147-A177-3AD203B41FA5}">
                      <a16:colId xmlns:a16="http://schemas.microsoft.com/office/drawing/2014/main" val="4009257117"/>
                    </a:ext>
                  </a:extLst>
                </a:gridCol>
                <a:gridCol w="482867">
                  <a:extLst>
                    <a:ext uri="{9D8B030D-6E8A-4147-A177-3AD203B41FA5}">
                      <a16:colId xmlns:a16="http://schemas.microsoft.com/office/drawing/2014/main" val="1249879183"/>
                    </a:ext>
                  </a:extLst>
                </a:gridCol>
              </a:tblGrid>
              <a:tr h="4731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a:t> </a:t>
                      </a:r>
                      <a:r>
                        <a:rPr lang="en-US" sz="900"/>
                        <a:t>User Story id/Task id</a:t>
                      </a:r>
                    </a:p>
                    <a:p>
                      <a:endParaRPr lang="en-IN" sz="900"/>
                    </a:p>
                  </a:txBody>
                  <a:tcPr marL="38785" marR="38785" marT="19392" marB="19392"/>
                </a:tc>
                <a:tc>
                  <a:txBody>
                    <a:bodyPr/>
                    <a:lstStyle/>
                    <a:p>
                      <a:r>
                        <a:rPr lang="en-IN" sz="900"/>
                        <a:t>Acceptance criteria</a:t>
                      </a:r>
                    </a:p>
                  </a:txBody>
                  <a:tcPr marL="38785" marR="38785" marT="19392" marB="19392"/>
                </a:tc>
                <a:tc>
                  <a:txBody>
                    <a:bodyPr/>
                    <a:lstStyle/>
                    <a:p>
                      <a:r>
                        <a:rPr lang="en-IN" sz="900"/>
                        <a:t> User story</a:t>
                      </a:r>
                    </a:p>
                  </a:txBody>
                  <a:tcPr marL="38785" marR="38785" marT="19392" marB="19392"/>
                </a:tc>
                <a:tc>
                  <a:txBody>
                    <a:bodyPr/>
                    <a:lstStyle/>
                    <a:p>
                      <a:r>
                        <a:rPr lang="en-IN" sz="900"/>
                        <a:t> Status</a:t>
                      </a:r>
                    </a:p>
                  </a:txBody>
                  <a:tcPr marL="38785" marR="38785" marT="19392" marB="19392"/>
                </a:tc>
                <a:extLst>
                  <a:ext uri="{0D108BD9-81ED-4DB2-BD59-A6C34878D82A}">
                    <a16:rowId xmlns:a16="http://schemas.microsoft.com/office/drawing/2014/main" val="2051831678"/>
                  </a:ext>
                </a:extLst>
              </a:tr>
              <a:tr h="1291043">
                <a:tc>
                  <a:txBody>
                    <a:bodyPr/>
                    <a:lstStyle/>
                    <a:p>
                      <a:r>
                        <a:rPr lang="en-IN" sz="900"/>
                        <a:t> SC1DTA- 206</a:t>
                      </a:r>
                    </a:p>
                  </a:txBody>
                  <a:tcPr marL="38785" marR="38785" marT="19392" marB="19392"/>
                </a:tc>
                <a:tc>
                  <a:txBody>
                    <a:bodyPr/>
                    <a:lstStyle/>
                    <a:p>
                      <a:pPr marL="0" indent="0" algn="just">
                        <a:buNone/>
                      </a:pPr>
                      <a:r>
                        <a:rPr lang="en-US" sz="800" b="0" i="0" kern="1200">
                          <a:solidFill>
                            <a:schemeClr val="dk1"/>
                          </a:solidFill>
                          <a:effectLst/>
                          <a:latin typeface="+mn-lt"/>
                          <a:ea typeface="+mn-ea"/>
                          <a:cs typeface="+mn-cs"/>
                        </a:rPr>
                        <a:t> User updates profile details with self-evaluation verification</a:t>
                      </a:r>
                    </a:p>
                    <a:p>
                      <a:pPr marL="0" indent="0" algn="just">
                        <a:buNone/>
                      </a:pPr>
                      <a:r>
                        <a:rPr lang="en-US" sz="800" b="0" i="0" kern="1200">
                          <a:solidFill>
                            <a:schemeClr val="dk1"/>
                          </a:solidFill>
                          <a:effectLst/>
                          <a:latin typeface="+mn-lt"/>
                          <a:ea typeface="+mn-ea"/>
                          <a:cs typeface="+mn-cs"/>
                        </a:rPr>
                        <a:t> </a:t>
                      </a:r>
                      <a:r>
                        <a:rPr lang="en-US" sz="800" b="1" i="0" kern="1200">
                          <a:solidFill>
                            <a:schemeClr val="dk1"/>
                          </a:solidFill>
                          <a:effectLst/>
                          <a:latin typeface="+mn-lt"/>
                          <a:ea typeface="+mn-ea"/>
                          <a:cs typeface="+mn-cs"/>
                        </a:rPr>
                        <a:t>Given, </a:t>
                      </a:r>
                      <a:r>
                        <a:rPr lang="en-US" sz="800" b="0" i="0" kern="1200">
                          <a:solidFill>
                            <a:schemeClr val="dk1"/>
                          </a:solidFill>
                          <a:effectLst/>
                          <a:latin typeface="+mn-lt"/>
                          <a:ea typeface="+mn-ea"/>
                          <a:cs typeface="+mn-cs"/>
                        </a:rPr>
                        <a:t>I am in the role of a customer When I open the profile screen</a:t>
                      </a:r>
                    </a:p>
                    <a:p>
                      <a:pPr marL="0" indent="0" algn="just">
                        <a:buNone/>
                      </a:pPr>
                      <a:r>
                        <a:rPr lang="en-US" sz="800" b="0" i="0" kern="1200">
                          <a:solidFill>
                            <a:schemeClr val="dk1"/>
                          </a:solidFill>
                          <a:effectLst/>
                          <a:latin typeface="+mn-lt"/>
                          <a:ea typeface="+mn-ea"/>
                          <a:cs typeface="+mn-cs"/>
                        </a:rPr>
                        <a:t> </a:t>
                      </a:r>
                      <a:r>
                        <a:rPr lang="en-US" sz="800" b="1" i="0" kern="1200">
                          <a:solidFill>
                            <a:schemeClr val="dk1"/>
                          </a:solidFill>
                          <a:effectLst/>
                          <a:latin typeface="+mn-lt"/>
                          <a:ea typeface="+mn-ea"/>
                          <a:cs typeface="+mn-cs"/>
                        </a:rPr>
                        <a:t>And,</a:t>
                      </a:r>
                      <a:r>
                        <a:rPr lang="en-US" sz="800" b="0" i="0" kern="1200">
                          <a:solidFill>
                            <a:schemeClr val="dk1"/>
                          </a:solidFill>
                          <a:effectLst/>
                          <a:latin typeface="+mn-lt"/>
                          <a:ea typeface="+mn-ea"/>
                          <a:cs typeface="+mn-cs"/>
                        </a:rPr>
                        <a:t> I click the Submit button </a:t>
                      </a:r>
                    </a:p>
                    <a:p>
                      <a:pPr marL="0" indent="0" algn="just">
                        <a:buNone/>
                      </a:pPr>
                      <a:r>
                        <a:rPr lang="en-US" sz="800" b="1" i="0" kern="1200">
                          <a:solidFill>
                            <a:schemeClr val="dk1"/>
                          </a:solidFill>
                          <a:effectLst/>
                          <a:latin typeface="+mn-lt"/>
                          <a:ea typeface="+mn-ea"/>
                          <a:cs typeface="+mn-cs"/>
                        </a:rPr>
                        <a:t> And,</a:t>
                      </a:r>
                      <a:r>
                        <a:rPr lang="en-US" sz="800" b="0" i="0" kern="1200">
                          <a:solidFill>
                            <a:schemeClr val="dk1"/>
                          </a:solidFill>
                          <a:effectLst/>
                          <a:latin typeface="+mn-lt"/>
                          <a:ea typeface="+mn-ea"/>
                          <a:cs typeface="+mn-cs"/>
                        </a:rPr>
                        <a:t> I see checkboxes for self-evaluation activities </a:t>
                      </a:r>
                    </a:p>
                    <a:p>
                      <a:pPr marL="0" indent="0" algn="just">
                        <a:buNone/>
                      </a:pPr>
                      <a:r>
                        <a:rPr lang="en-US" sz="800" b="1" i="0" kern="1200">
                          <a:solidFill>
                            <a:schemeClr val="dk1"/>
                          </a:solidFill>
                          <a:effectLst/>
                          <a:latin typeface="+mn-lt"/>
                          <a:ea typeface="+mn-ea"/>
                          <a:cs typeface="+mn-cs"/>
                        </a:rPr>
                        <a:t>And,</a:t>
                      </a:r>
                      <a:r>
                        <a:rPr lang="en-US" sz="800" b="0" i="0" kern="1200">
                          <a:solidFill>
                            <a:schemeClr val="dk1"/>
                          </a:solidFill>
                          <a:effectLst/>
                          <a:latin typeface="+mn-lt"/>
                          <a:ea typeface="+mn-ea"/>
                          <a:cs typeface="+mn-cs"/>
                        </a:rPr>
                        <a:t> I mark one or more checkboxes as active </a:t>
                      </a:r>
                    </a:p>
                    <a:p>
                      <a:pPr marL="0" indent="0" algn="just">
                        <a:buNone/>
                      </a:pPr>
                      <a:r>
                        <a:rPr lang="en-US" sz="800" b="1" i="0" kern="1200">
                          <a:solidFill>
                            <a:schemeClr val="dk1"/>
                          </a:solidFill>
                          <a:effectLst/>
                          <a:latin typeface="+mn-lt"/>
                          <a:ea typeface="+mn-ea"/>
                          <a:cs typeface="+mn-cs"/>
                        </a:rPr>
                        <a:t> And,</a:t>
                      </a:r>
                      <a:r>
                        <a:rPr lang="en-US" sz="800" b="0" i="0" kern="1200">
                          <a:solidFill>
                            <a:schemeClr val="dk1"/>
                          </a:solidFill>
                          <a:effectLst/>
                          <a:latin typeface="+mn-lt"/>
                          <a:ea typeface="+mn-ea"/>
                          <a:cs typeface="+mn-cs"/>
                        </a:rPr>
                        <a:t> I submit the update</a:t>
                      </a:r>
                    </a:p>
                    <a:p>
                      <a:pPr marL="0" indent="0" algn="just">
                        <a:buNone/>
                      </a:pPr>
                      <a:r>
                        <a:rPr lang="en-US" sz="800" b="0" i="0" kern="1200">
                          <a:solidFill>
                            <a:schemeClr val="dk1"/>
                          </a:solidFill>
                          <a:effectLst/>
                          <a:latin typeface="+mn-lt"/>
                          <a:ea typeface="+mn-ea"/>
                          <a:cs typeface="+mn-cs"/>
                        </a:rPr>
                        <a:t> </a:t>
                      </a:r>
                      <a:r>
                        <a:rPr lang="en-US" sz="800" b="1" i="0" kern="1200">
                          <a:solidFill>
                            <a:schemeClr val="dk1"/>
                          </a:solidFill>
                          <a:effectLst/>
                          <a:latin typeface="+mn-lt"/>
                          <a:ea typeface="+mn-ea"/>
                          <a:cs typeface="+mn-cs"/>
                        </a:rPr>
                        <a:t>Then,</a:t>
                      </a:r>
                      <a:r>
                        <a:rPr lang="en-US" sz="800" b="0" i="0" kern="1200">
                          <a:solidFill>
                            <a:schemeClr val="dk1"/>
                          </a:solidFill>
                          <a:effectLst/>
                          <a:latin typeface="+mn-lt"/>
                          <a:ea typeface="+mn-ea"/>
                          <a:cs typeface="+mn-cs"/>
                        </a:rPr>
                        <a:t> the user can update the details </a:t>
                      </a:r>
                      <a:r>
                        <a:rPr lang="en-US" sz="800" b="1" i="0" kern="1200">
                          <a:solidFill>
                            <a:schemeClr val="dk1"/>
                          </a:solidFill>
                          <a:effectLst/>
                          <a:latin typeface="+mn-lt"/>
                          <a:ea typeface="+mn-ea"/>
                          <a:cs typeface="+mn-cs"/>
                        </a:rPr>
                        <a:t>And,</a:t>
                      </a:r>
                      <a:r>
                        <a:rPr lang="en-US" sz="800" b="0" i="0" kern="1200">
                          <a:solidFill>
                            <a:schemeClr val="dk1"/>
                          </a:solidFill>
                          <a:effectLst/>
                          <a:latin typeface="+mn-lt"/>
                          <a:ea typeface="+mn-ea"/>
                          <a:cs typeface="+mn-cs"/>
                        </a:rPr>
                        <a:t> a pop-up window should display to verify self-evaluations</a:t>
                      </a:r>
                      <a:endParaRPr lang="en-IN" sz="800"/>
                    </a:p>
                    <a:p>
                      <a:pPr marL="0" indent="0">
                        <a:buNone/>
                      </a:pPr>
                      <a:endParaRPr lang="en-IN" sz="900"/>
                    </a:p>
                  </a:txBody>
                  <a:tcPr marL="38785" marR="38785" marT="19392" marB="19392"/>
                </a:tc>
                <a:tc>
                  <a:txBody>
                    <a:bodyPr/>
                    <a:lstStyle/>
                    <a:p>
                      <a:r>
                        <a:rPr lang="en-IN" sz="900" b="1"/>
                        <a:t>As </a:t>
                      </a:r>
                      <a:r>
                        <a:rPr lang="en-IN" sz="900"/>
                        <a:t>a user, I should get an pop-up alert so, based on my responses I should get necessary precautions.</a:t>
                      </a:r>
                    </a:p>
                  </a:txBody>
                  <a:tcPr marL="38785" marR="38785" marT="19392" marB="19392"/>
                </a:tc>
                <a:tc>
                  <a:txBody>
                    <a:bodyPr/>
                    <a:lstStyle/>
                    <a:p>
                      <a:r>
                        <a:rPr lang="en-IN" sz="900"/>
                        <a:t>          </a:t>
                      </a:r>
                    </a:p>
                    <a:p>
                      <a:endParaRPr lang="en-IN" sz="900"/>
                    </a:p>
                    <a:p>
                      <a:endParaRPr lang="en-IN" sz="900"/>
                    </a:p>
                    <a:p>
                      <a:endParaRPr lang="en-IN" sz="900"/>
                    </a:p>
                    <a:p>
                      <a:endParaRPr lang="en-IN" sz="900"/>
                    </a:p>
                    <a:p>
                      <a:r>
                        <a:rPr lang="en-IN" sz="900"/>
                        <a:t>     Done</a:t>
                      </a:r>
                    </a:p>
                  </a:txBody>
                  <a:tcPr marL="38785" marR="38785" marT="19392" marB="19392"/>
                </a:tc>
                <a:extLst>
                  <a:ext uri="{0D108BD9-81ED-4DB2-BD59-A6C34878D82A}">
                    <a16:rowId xmlns:a16="http://schemas.microsoft.com/office/drawing/2014/main" val="1491514070"/>
                  </a:ext>
                </a:extLst>
              </a:tr>
              <a:tr h="1277636">
                <a:tc>
                  <a:txBody>
                    <a:bodyPr/>
                    <a:lstStyle/>
                    <a:p>
                      <a:r>
                        <a:rPr lang="en-IN" sz="900"/>
                        <a:t>SCIDTA- 203</a:t>
                      </a:r>
                    </a:p>
                  </a:txBody>
                  <a:tcPr marL="38785" marR="38785" marT="19392" marB="19392"/>
                </a:tc>
                <a:tc>
                  <a:txBody>
                    <a:bodyPr/>
                    <a:lstStyle/>
                    <a:p>
                      <a:pPr marL="0" indent="0">
                        <a:buNone/>
                      </a:pPr>
                      <a:r>
                        <a:rPr lang="en-IN" sz="700"/>
                        <a:t>User checks real-time COVID-19 data for a specific region.</a:t>
                      </a:r>
                    </a:p>
                    <a:p>
                      <a:pPr marL="0" indent="0">
                        <a:buNone/>
                      </a:pPr>
                      <a:r>
                        <a:rPr lang="en-IN" sz="700"/>
                        <a:t> </a:t>
                      </a:r>
                      <a:r>
                        <a:rPr lang="en-IN" sz="700" b="1"/>
                        <a:t>Given,</a:t>
                      </a:r>
                      <a:r>
                        <a:rPr lang="en-IN" sz="700"/>
                        <a:t> I am a concerned user. </a:t>
                      </a:r>
                    </a:p>
                    <a:p>
                      <a:pPr marL="0" indent="0">
                        <a:buNone/>
                      </a:pPr>
                      <a:r>
                        <a:rPr lang="en-IN" sz="700"/>
                        <a:t> </a:t>
                      </a:r>
                      <a:r>
                        <a:rPr lang="en-IN" sz="700" b="1"/>
                        <a:t>When, </a:t>
                      </a:r>
                      <a:r>
                        <a:rPr lang="en-IN" sz="700"/>
                        <a:t> I access the COVID-19 data analysis platform.</a:t>
                      </a:r>
                    </a:p>
                    <a:p>
                      <a:pPr marL="0" indent="0">
                        <a:buNone/>
                      </a:pPr>
                      <a:r>
                        <a:rPr lang="en-IN" sz="700"/>
                        <a:t> </a:t>
                      </a:r>
                      <a:r>
                        <a:rPr lang="en-IN" sz="700" b="1"/>
                        <a:t>And,</a:t>
                      </a:r>
                      <a:r>
                        <a:rPr lang="en-IN" sz="700"/>
                        <a:t> I navigate to the region-specific section.</a:t>
                      </a:r>
                    </a:p>
                    <a:p>
                      <a:pPr marL="0" indent="0">
                        <a:buNone/>
                      </a:pPr>
                      <a:r>
                        <a:rPr lang="en-IN" sz="700"/>
                        <a:t> </a:t>
                      </a:r>
                      <a:r>
                        <a:rPr lang="en-IN" sz="700" b="1"/>
                        <a:t>And,</a:t>
                      </a:r>
                      <a:r>
                        <a:rPr lang="en-IN" sz="700"/>
                        <a:t> I choose a specific region for analysis.</a:t>
                      </a:r>
                    </a:p>
                    <a:p>
                      <a:pPr marL="0" indent="0">
                        <a:buNone/>
                      </a:pPr>
                      <a:r>
                        <a:rPr lang="en-IN" sz="700"/>
                        <a:t> </a:t>
                      </a:r>
                      <a:r>
                        <a:rPr lang="en-IN" sz="700" b="1"/>
                        <a:t>And,</a:t>
                      </a:r>
                      <a:r>
                        <a:rPr lang="en-IN" sz="700"/>
                        <a:t> I request real-time data updates.</a:t>
                      </a:r>
                    </a:p>
                    <a:p>
                      <a:pPr marL="0" marR="0" indent="0" algn="l" defTabSz="914400" rtl="0" eaLnBrk="1" fontAlgn="auto" latinLnBrk="0" hangingPunct="1">
                        <a:lnSpc>
                          <a:spcPct val="100000"/>
                        </a:lnSpc>
                        <a:spcBef>
                          <a:spcPts val="0"/>
                        </a:spcBef>
                        <a:spcAft>
                          <a:spcPts val="0"/>
                        </a:spcAft>
                        <a:buClrTx/>
                        <a:buSzTx/>
                        <a:buFontTx/>
                        <a:buNone/>
                        <a:tabLst/>
                        <a:defRPr/>
                      </a:pPr>
                      <a:r>
                        <a:rPr lang="en-IN" sz="700" b="1"/>
                        <a:t> Then,</a:t>
                      </a:r>
                      <a:r>
                        <a:rPr lang="en-IN" sz="700"/>
                        <a:t> the platform should provide me with the latest COVID-19 statistics for the selected region.</a:t>
                      </a:r>
                    </a:p>
                    <a:p>
                      <a:pPr marL="0" marR="0" indent="0" algn="l" defTabSz="914400" rtl="0" eaLnBrk="1" fontAlgn="auto" latinLnBrk="0" hangingPunct="1">
                        <a:lnSpc>
                          <a:spcPct val="100000"/>
                        </a:lnSpc>
                        <a:spcBef>
                          <a:spcPts val="0"/>
                        </a:spcBef>
                        <a:spcAft>
                          <a:spcPts val="0"/>
                        </a:spcAft>
                        <a:buClrTx/>
                        <a:buSzTx/>
                        <a:buFontTx/>
                        <a:buNone/>
                        <a:tabLst/>
                        <a:defRPr/>
                      </a:pPr>
                      <a:r>
                        <a:rPr lang="en-IN" sz="700" b="1"/>
                        <a:t>And,</a:t>
                      </a:r>
                      <a:r>
                        <a:rPr lang="en-IN" sz="700"/>
                        <a:t> the results should include information such as total cases, recovered, and active cases</a:t>
                      </a:r>
                    </a:p>
                    <a:p>
                      <a:pPr marL="0" indent="0">
                        <a:buNone/>
                      </a:pPr>
                      <a:endParaRPr lang="en-IN" sz="900"/>
                    </a:p>
                  </a:txBody>
                  <a:tcPr marL="38785" marR="38785" marT="19392" marB="19392"/>
                </a:tc>
                <a:tc>
                  <a:txBody>
                    <a:bodyPr/>
                    <a:lstStyle/>
                    <a:p>
                      <a:r>
                        <a:rPr lang="en-IN" sz="900" b="1"/>
                        <a:t>As</a:t>
                      </a:r>
                      <a:r>
                        <a:rPr lang="en-IN" sz="900"/>
                        <a:t> a user, I would need to get notified by the actual number of current deaths, recovered cases, active cases etc. Of an specific region.</a:t>
                      </a:r>
                    </a:p>
                  </a:txBody>
                  <a:tcPr marL="38785" marR="38785" marT="19392" marB="19392"/>
                </a:tc>
                <a:tc>
                  <a:txBody>
                    <a:bodyPr/>
                    <a:lstStyle/>
                    <a:p>
                      <a:r>
                        <a:rPr lang="en-IN" sz="900"/>
                        <a:t>   </a:t>
                      </a:r>
                    </a:p>
                    <a:p>
                      <a:endParaRPr lang="en-IN" sz="900"/>
                    </a:p>
                    <a:p>
                      <a:r>
                        <a:rPr lang="en-IN" sz="900"/>
                        <a:t>     Done</a:t>
                      </a:r>
                    </a:p>
                  </a:txBody>
                  <a:tcPr marL="38785" marR="38785" marT="19392" marB="19392"/>
                </a:tc>
                <a:extLst>
                  <a:ext uri="{0D108BD9-81ED-4DB2-BD59-A6C34878D82A}">
                    <a16:rowId xmlns:a16="http://schemas.microsoft.com/office/drawing/2014/main" val="269417619"/>
                  </a:ext>
                </a:extLst>
              </a:tr>
              <a:tr h="11435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SC1DTA-207</a:t>
                      </a:r>
                    </a:p>
                    <a:p>
                      <a:endParaRPr lang="en-IN" sz="900"/>
                    </a:p>
                  </a:txBody>
                  <a:tcPr marL="38785" marR="38785" marT="19392" marB="1939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User selects a personal doctor and schedules an appointment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Given,</a:t>
                      </a:r>
                      <a:r>
                        <a:rPr lang="en-US" sz="700"/>
                        <a:t> I am a user seeking medical care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When,</a:t>
                      </a:r>
                      <a:r>
                        <a:rPr lang="en-US" sz="700"/>
                        <a:t> I log in to the healthcare platform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 And, </a:t>
                      </a:r>
                      <a:r>
                        <a:rPr lang="en-US" sz="700"/>
                        <a:t>I navigate to the "Find a Doctor" section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a:t> </a:t>
                      </a:r>
                      <a:r>
                        <a:rPr lang="en-US" sz="700" b="1"/>
                        <a:t>And, </a:t>
                      </a:r>
                      <a:r>
                        <a:rPr lang="en-US" sz="700"/>
                        <a:t>I search for a specific doctor based on my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a:t> </a:t>
                      </a:r>
                      <a:r>
                        <a:rPr lang="en-US" sz="700" b="1"/>
                        <a:t>And,</a:t>
                      </a:r>
                      <a:r>
                        <a:rPr lang="en-US" sz="700"/>
                        <a:t> I select a preferred doctor from the search results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And,</a:t>
                      </a:r>
                      <a:r>
                        <a:rPr lang="en-US" sz="700"/>
                        <a:t> I choose a suitable time slot for an appointment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And, </a:t>
                      </a:r>
                      <a:r>
                        <a:rPr lang="en-US" sz="700"/>
                        <a:t>I confirm the appointment scheduling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Then,</a:t>
                      </a:r>
                      <a:r>
                        <a:rPr lang="en-US" sz="700"/>
                        <a:t> the system should acknowledge the appointment confirmation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And</a:t>
                      </a:r>
                      <a:r>
                        <a:rPr lang="en-US" sz="700"/>
                        <a:t> I should receive a confirmation email with appointment details</a:t>
                      </a:r>
                      <a:endParaRPr lang="en-IN" sz="700"/>
                    </a:p>
                  </a:txBody>
                  <a:tcPr marL="38785" marR="38785" marT="19392" marB="19392"/>
                </a:tc>
                <a:tc>
                  <a:txBody>
                    <a:bodyPr/>
                    <a:lstStyle/>
                    <a:p>
                      <a:r>
                        <a:rPr lang="en-IN" sz="900" b="1"/>
                        <a:t>As</a:t>
                      </a:r>
                      <a:r>
                        <a:rPr lang="en-IN" sz="900"/>
                        <a:t> a user, I need to select the specific doctor and meanwhile I need to get an appointment confirmation through mail and remainder before 30 mins to the scheduled time.</a:t>
                      </a:r>
                    </a:p>
                  </a:txBody>
                  <a:tcPr marL="38785" marR="38785" marT="19392" marB="19392"/>
                </a:tc>
                <a:tc>
                  <a:txBody>
                    <a:bodyPr/>
                    <a:lstStyle/>
                    <a:p>
                      <a:endParaRPr lang="en-IN" sz="900"/>
                    </a:p>
                    <a:p>
                      <a:endParaRPr lang="en-IN" sz="900"/>
                    </a:p>
                    <a:p>
                      <a:r>
                        <a:rPr lang="en-IN" sz="900"/>
                        <a:t>      Done</a:t>
                      </a:r>
                    </a:p>
                  </a:txBody>
                  <a:tcPr marL="38785" marR="38785" marT="19392" marB="19392"/>
                </a:tc>
                <a:extLst>
                  <a:ext uri="{0D108BD9-81ED-4DB2-BD59-A6C34878D82A}">
                    <a16:rowId xmlns:a16="http://schemas.microsoft.com/office/drawing/2014/main" val="1277719160"/>
                  </a:ext>
                </a:extLst>
              </a:tr>
            </a:tbl>
          </a:graphicData>
        </a:graphic>
      </p:graphicFrame>
    </p:spTree>
    <p:extLst>
      <p:ext uri="{BB962C8B-B14F-4D97-AF65-F5344CB8AC3E}">
        <p14:creationId xmlns:p14="http://schemas.microsoft.com/office/powerpoint/2010/main" val="3505411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5057-2E34-1EE6-7495-84CF1758C19C}"/>
              </a:ext>
            </a:extLst>
          </p:cNvPr>
          <p:cNvSpPr>
            <a:spLocks noGrp="1"/>
          </p:cNvSpPr>
          <p:nvPr>
            <p:ph type="title"/>
          </p:nvPr>
        </p:nvSpPr>
        <p:spPr>
          <a:xfrm>
            <a:off x="680321" y="753228"/>
            <a:ext cx="9613861" cy="1080938"/>
          </a:xfrm>
        </p:spPr>
        <p:txBody>
          <a:bodyPr>
            <a:normAutofit/>
          </a:bodyPr>
          <a:lstStyle/>
          <a:p>
            <a:r>
              <a:rPr lang="en-US" dirty="0"/>
              <a:t>Test cases</a:t>
            </a:r>
          </a:p>
        </p:txBody>
      </p:sp>
      <p:sp>
        <p:nvSpPr>
          <p:cNvPr id="4" name="Slide Number Placeholder 3">
            <a:extLst>
              <a:ext uri="{FF2B5EF4-FFF2-40B4-BE49-F238E27FC236}">
                <a16:creationId xmlns:a16="http://schemas.microsoft.com/office/drawing/2014/main" id="{92A8CD19-FB6F-FB35-5722-38E606589E31}"/>
              </a:ext>
            </a:extLst>
          </p:cNvPr>
          <p:cNvSpPr>
            <a:spLocks noGrp="1"/>
          </p:cNvSpPr>
          <p:nvPr>
            <p:ph type="sldNum" sz="quarter" idx="12"/>
          </p:nvPr>
        </p:nvSpPr>
        <p:spPr>
          <a:xfrm>
            <a:off x="10729455" y="753227"/>
            <a:ext cx="1154151" cy="1090789"/>
          </a:xfrm>
        </p:spPr>
        <p:txBody>
          <a:bodyPr>
            <a:normAutofit/>
          </a:bodyPr>
          <a:lstStyle/>
          <a:p>
            <a:pPr>
              <a:spcAft>
                <a:spcPts val="600"/>
              </a:spcAft>
            </a:pPr>
            <a:fld id="{FA4FCA09-A334-4A38-8A78-E51DCD588AB3}" type="slidenum">
              <a:rPr lang="en-US" smtClean="0"/>
              <a:pPr>
                <a:spcAft>
                  <a:spcPts val="600"/>
                </a:spcAft>
              </a:pPr>
              <a:t>48</a:t>
            </a:fld>
            <a:endParaRPr lang="en-US"/>
          </a:p>
        </p:txBody>
      </p:sp>
      <p:graphicFrame>
        <p:nvGraphicFramePr>
          <p:cNvPr id="8" name="object 2">
            <a:extLst>
              <a:ext uri="{FF2B5EF4-FFF2-40B4-BE49-F238E27FC236}">
                <a16:creationId xmlns:a16="http://schemas.microsoft.com/office/drawing/2014/main" id="{5F97B7E5-F968-5056-7B5C-C927E01AA72F}"/>
              </a:ext>
            </a:extLst>
          </p:cNvPr>
          <p:cNvGraphicFramePr>
            <a:graphicFrameLocks noGrp="1"/>
          </p:cNvGraphicFramePr>
          <p:nvPr>
            <p:ph idx="1"/>
          </p:nvPr>
        </p:nvGraphicFramePr>
        <p:xfrm>
          <a:off x="390307" y="2147228"/>
          <a:ext cx="11251565" cy="4444928"/>
        </p:xfrm>
        <a:graphic>
          <a:graphicData uri="http://schemas.openxmlformats.org/drawingml/2006/table">
            <a:tbl>
              <a:tblPr firstRow="1" bandRow="1">
                <a:tableStyleId>{3C2FFA5D-87B4-456A-9821-1D502468CF0F}</a:tableStyleId>
              </a:tblPr>
              <a:tblGrid>
                <a:gridCol w="699589">
                  <a:extLst>
                    <a:ext uri="{9D8B030D-6E8A-4147-A177-3AD203B41FA5}">
                      <a16:colId xmlns:a16="http://schemas.microsoft.com/office/drawing/2014/main" val="20000"/>
                    </a:ext>
                  </a:extLst>
                </a:gridCol>
                <a:gridCol w="699589">
                  <a:extLst>
                    <a:ext uri="{9D8B030D-6E8A-4147-A177-3AD203B41FA5}">
                      <a16:colId xmlns:a16="http://schemas.microsoft.com/office/drawing/2014/main" val="20002"/>
                    </a:ext>
                  </a:extLst>
                </a:gridCol>
                <a:gridCol w="1705441">
                  <a:extLst>
                    <a:ext uri="{9D8B030D-6E8A-4147-A177-3AD203B41FA5}">
                      <a16:colId xmlns:a16="http://schemas.microsoft.com/office/drawing/2014/main" val="20003"/>
                    </a:ext>
                  </a:extLst>
                </a:gridCol>
                <a:gridCol w="2339750">
                  <a:extLst>
                    <a:ext uri="{9D8B030D-6E8A-4147-A177-3AD203B41FA5}">
                      <a16:colId xmlns:a16="http://schemas.microsoft.com/office/drawing/2014/main" val="20004"/>
                    </a:ext>
                  </a:extLst>
                </a:gridCol>
                <a:gridCol w="2584866">
                  <a:extLst>
                    <a:ext uri="{9D8B030D-6E8A-4147-A177-3AD203B41FA5}">
                      <a16:colId xmlns:a16="http://schemas.microsoft.com/office/drawing/2014/main" val="20005"/>
                    </a:ext>
                  </a:extLst>
                </a:gridCol>
                <a:gridCol w="2584866">
                  <a:extLst>
                    <a:ext uri="{9D8B030D-6E8A-4147-A177-3AD203B41FA5}">
                      <a16:colId xmlns:a16="http://schemas.microsoft.com/office/drawing/2014/main" val="178185211"/>
                    </a:ext>
                  </a:extLst>
                </a:gridCol>
                <a:gridCol w="637464">
                  <a:extLst>
                    <a:ext uri="{9D8B030D-6E8A-4147-A177-3AD203B41FA5}">
                      <a16:colId xmlns:a16="http://schemas.microsoft.com/office/drawing/2014/main" val="20006"/>
                    </a:ext>
                  </a:extLst>
                </a:gridCol>
              </a:tblGrid>
              <a:tr h="379792">
                <a:tc>
                  <a:txBody>
                    <a:bodyPr/>
                    <a:lstStyle/>
                    <a:p>
                      <a:pPr algn="ctr">
                        <a:lnSpc>
                          <a:spcPct val="100000"/>
                        </a:lnSpc>
                        <a:spcBef>
                          <a:spcPts val="1135"/>
                        </a:spcBef>
                      </a:pPr>
                      <a:r>
                        <a:rPr sz="1100" b="1" cap="none" spc="0">
                          <a:solidFill>
                            <a:schemeClr val="tx1"/>
                          </a:solidFill>
                        </a:rPr>
                        <a:t>Test case for</a:t>
                      </a:r>
                      <a:endParaRPr sz="1100" b="1" cap="none" spc="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1135"/>
                        </a:spcBef>
                      </a:pPr>
                      <a:r>
                        <a:rPr sz="1100" b="1" cap="none" spc="0" dirty="0">
                          <a:solidFill>
                            <a:schemeClr val="tx1"/>
                          </a:solidFill>
                        </a:rPr>
                        <a:t>Test case id</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83590">
                        <a:lnSpc>
                          <a:spcPct val="100000"/>
                        </a:lnSpc>
                        <a:spcBef>
                          <a:spcPts val="1135"/>
                        </a:spcBef>
                      </a:pPr>
                      <a:r>
                        <a:rPr sz="1100" b="1" cap="none" spc="0" dirty="0">
                          <a:solidFill>
                            <a:schemeClr val="tx1"/>
                          </a:solidFill>
                        </a:rPr>
                        <a:t>Test data</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0">
                        <a:lnSpc>
                          <a:spcPct val="100000"/>
                        </a:lnSpc>
                        <a:spcBef>
                          <a:spcPts val="1135"/>
                        </a:spcBef>
                      </a:pPr>
                      <a:r>
                        <a:rPr sz="1100" b="1" cap="none" spc="0" dirty="0">
                          <a:solidFill>
                            <a:schemeClr val="tx1"/>
                          </a:solidFill>
                        </a:rPr>
                        <a:t>Expected results</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9079">
                        <a:lnSpc>
                          <a:spcPct val="100000"/>
                        </a:lnSpc>
                        <a:spcBef>
                          <a:spcPts val="1135"/>
                        </a:spcBef>
                      </a:pPr>
                      <a:r>
                        <a:rPr sz="1100" b="1" cap="none" spc="0" dirty="0">
                          <a:solidFill>
                            <a:schemeClr val="tx1"/>
                          </a:solidFill>
                        </a:rPr>
                        <a:t>A</a:t>
                      </a:r>
                      <a:r>
                        <a:rPr lang="en-US" sz="1100" b="1" cap="none" spc="0" dirty="0">
                          <a:solidFill>
                            <a:schemeClr val="tx1"/>
                          </a:solidFill>
                        </a:rPr>
                        <a:t>ssumptions</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9079">
                        <a:lnSpc>
                          <a:spcPct val="100000"/>
                        </a:lnSpc>
                        <a:spcBef>
                          <a:spcPts val="1135"/>
                        </a:spcBef>
                      </a:pPr>
                      <a:r>
                        <a:rPr lang="en-US" sz="1100" b="1" cap="none" spc="0" dirty="0">
                          <a:solidFill>
                            <a:schemeClr val="tx1"/>
                          </a:solidFill>
                        </a:rPr>
                        <a:t>Process to be carried out</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40" algn="ctr">
                        <a:lnSpc>
                          <a:spcPct val="100000"/>
                        </a:lnSpc>
                        <a:spcBef>
                          <a:spcPts val="1135"/>
                        </a:spcBef>
                      </a:pPr>
                      <a:r>
                        <a:rPr sz="1100" b="1" cap="none" spc="0" dirty="0">
                          <a:solidFill>
                            <a:schemeClr val="tx1"/>
                          </a:solidFill>
                        </a:rPr>
                        <a:t>Pass/fail</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32460">
                <a:tc>
                  <a:txBody>
                    <a:bodyPr/>
                    <a:lstStyle/>
                    <a:p>
                      <a:pPr>
                        <a:lnSpc>
                          <a:spcPct val="100000"/>
                        </a:lnSpc>
                      </a:pPr>
                      <a:endParaRPr sz="800" cap="none" spc="0" dirty="0">
                        <a:solidFill>
                          <a:schemeClr val="tx1"/>
                        </a:solidFill>
                      </a:endParaRPr>
                    </a:p>
                    <a:p>
                      <a:pPr algn="ctr">
                        <a:lnSpc>
                          <a:spcPct val="100000"/>
                        </a:lnSpc>
                        <a:spcBef>
                          <a:spcPts val="790"/>
                        </a:spcBef>
                      </a:pPr>
                      <a:r>
                        <a:rPr lang="en-US" sz="800" cap="none" spc="0" dirty="0">
                          <a:solidFill>
                            <a:schemeClr val="tx1"/>
                          </a:solidFill>
                        </a:rPr>
                        <a:t>Self-Assessment portal</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marL="1270" algn="ctr">
                        <a:lnSpc>
                          <a:spcPct val="100000"/>
                        </a:lnSpc>
                        <a:spcBef>
                          <a:spcPts val="790"/>
                        </a:spcBef>
                      </a:pPr>
                      <a:r>
                        <a:rPr lang="en-US" sz="800" cap="none" spc="0" dirty="0">
                          <a:solidFill>
                            <a:schemeClr val="tx1"/>
                          </a:solidFill>
                        </a:rPr>
                        <a:t>SC1DTA-203</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10"/>
                        </a:spcBef>
                      </a:pPr>
                      <a:r>
                        <a:rPr lang="en-US" sz="800" cap="none" spc="0" dirty="0">
                          <a:solidFill>
                            <a:schemeClr val="tx1"/>
                          </a:solidFill>
                        </a:rPr>
                        <a:t>  </a:t>
                      </a:r>
                    </a:p>
                    <a:p>
                      <a:pPr>
                        <a:lnSpc>
                          <a:spcPct val="100000"/>
                        </a:lnSpc>
                        <a:spcBef>
                          <a:spcPts val="10"/>
                        </a:spcBef>
                      </a:pPr>
                      <a:endParaRPr lang="en-US" sz="800" cap="none" spc="0" dirty="0">
                        <a:solidFill>
                          <a:schemeClr val="tx1"/>
                        </a:solidFill>
                      </a:endParaRP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Email –Hanith2646@gmail.com, </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Password - test123 </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Username- hanith2646</a:t>
                      </a:r>
                    </a:p>
                    <a:p>
                      <a:pPr marL="0" marR="0" lvl="0" indent="0" algn="l" defTabSz="914400" rtl="0" eaLnBrk="1" fontAlgn="auto" latinLnBrk="0" hangingPunct="1">
                        <a:lnSpc>
                          <a:spcPct val="100000"/>
                        </a:lnSpc>
                        <a:spcBef>
                          <a:spcPts val="10"/>
                        </a:spcBef>
                        <a:spcAft>
                          <a:spcPts val="0"/>
                        </a:spcAft>
                        <a:buClrTx/>
                        <a:buSzTx/>
                        <a:buFontTx/>
                        <a:buNone/>
                        <a:tabLst/>
                        <a:defRPr/>
                      </a:pPr>
                      <a:endParaRPr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1140" marR="224790" algn="ctr">
                        <a:lnSpc>
                          <a:spcPct val="100000"/>
                        </a:lnSpc>
                        <a:spcBef>
                          <a:spcPts val="725"/>
                        </a:spcBef>
                      </a:pPr>
                      <a:endParaRPr lang="en-US" sz="800" cap="none" spc="0" dirty="0">
                        <a:solidFill>
                          <a:schemeClr val="tx1"/>
                        </a:solidFill>
                      </a:endParaRPr>
                    </a:p>
                    <a:p>
                      <a:pPr marL="231140" marR="224790" algn="ctr">
                        <a:lnSpc>
                          <a:spcPct val="100000"/>
                        </a:lnSpc>
                        <a:spcBef>
                          <a:spcPts val="725"/>
                        </a:spcBef>
                      </a:pPr>
                      <a:r>
                        <a:rPr lang="en-US" sz="800" cap="none" spc="0" dirty="0">
                          <a:solidFill>
                            <a:schemeClr val="tx1"/>
                          </a:solidFill>
                        </a:rPr>
                        <a:t> The user’s  necessary safety measures should display as a warning pop-up alert</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19075" marR="210185" algn="ctr">
                        <a:lnSpc>
                          <a:spcPct val="100000"/>
                        </a:lnSpc>
                        <a:spcBef>
                          <a:spcPts val="725"/>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19075" marR="210185" lvl="0" indent="0" algn="ctr" defTabSz="914400" rtl="0" eaLnBrk="1" fontAlgn="auto" latinLnBrk="0" hangingPunct="1">
                        <a:lnSpc>
                          <a:spcPct val="100000"/>
                        </a:lnSpc>
                        <a:spcBef>
                          <a:spcPts val="725"/>
                        </a:spcBef>
                        <a:spcAft>
                          <a:spcPts val="0"/>
                        </a:spcAft>
                        <a:buClrTx/>
                        <a:buSzTx/>
                        <a:buFontTx/>
                        <a:buNone/>
                        <a:tabLst/>
                        <a:defRPr/>
                      </a:pPr>
                      <a:endParaRPr lang="en-US" sz="800" cap="none" spc="0" dirty="0">
                        <a:solidFill>
                          <a:schemeClr val="tx1"/>
                        </a:solidFill>
                      </a:endParaRPr>
                    </a:p>
                    <a:p>
                      <a:pPr marL="219075" marR="210185" lvl="0" indent="0" algn="ctr" defTabSz="914400" rtl="0" eaLnBrk="1" fontAlgn="auto" latinLnBrk="0" hangingPunct="1">
                        <a:lnSpc>
                          <a:spcPct val="100000"/>
                        </a:lnSpc>
                        <a:spcBef>
                          <a:spcPts val="725"/>
                        </a:spcBef>
                        <a:spcAft>
                          <a:spcPts val="0"/>
                        </a:spcAft>
                        <a:buClrTx/>
                        <a:buSzTx/>
                        <a:buFontTx/>
                        <a:buNone/>
                        <a:tabLst/>
                        <a:defRPr/>
                      </a:pPr>
                      <a:r>
                        <a:rPr lang="en-US" sz="800" cap="none" spc="0" dirty="0">
                          <a:solidFill>
                            <a:schemeClr val="tx1"/>
                          </a:solidFill>
                        </a:rPr>
                        <a:t>Homepage-&gt; Self-Check-&gt; submit</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marL="2540" algn="ctr">
                        <a:lnSpc>
                          <a:spcPct val="100000"/>
                        </a:lnSpc>
                        <a:spcBef>
                          <a:spcPts val="790"/>
                        </a:spcBef>
                      </a:pPr>
                      <a:r>
                        <a:rPr sz="800" cap="none" spc="0" dirty="0">
                          <a:solidFill>
                            <a:schemeClr val="tx1"/>
                          </a:solidFill>
                        </a:rPr>
                        <a:t>P</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19440">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algn="ctr">
                        <a:lnSpc>
                          <a:spcPct val="100000"/>
                        </a:lnSpc>
                      </a:pPr>
                      <a:r>
                        <a:rPr lang="en-US" sz="800" cap="none" spc="0" dirty="0">
                          <a:solidFill>
                            <a:schemeClr val="tx1"/>
                          </a:solidFill>
                        </a:rPr>
                        <a:t>Active-cases</a:t>
                      </a:r>
                    </a:p>
                    <a:p>
                      <a:pPr algn="ctr">
                        <a:lnSpc>
                          <a:spcPct val="100000"/>
                        </a:lnSpc>
                      </a:pPr>
                      <a:r>
                        <a:rPr lang="en-US" sz="800" cap="none" spc="0" dirty="0">
                          <a:solidFill>
                            <a:schemeClr val="tx1"/>
                          </a:solidFill>
                        </a:rPr>
                        <a:t>portal</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marL="1270" algn="ctr">
                        <a:lnSpc>
                          <a:spcPct val="100000"/>
                        </a:lnSpc>
                      </a:pPr>
                      <a:r>
                        <a:rPr lang="en-US" sz="800" cap="none" spc="0" dirty="0">
                          <a:solidFill>
                            <a:schemeClr val="tx1"/>
                          </a:solidFill>
                        </a:rPr>
                        <a:t>SC1DTA-206</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endParaRPr lang="en-US" sz="800" cap="none" spc="0" dirty="0">
                        <a:solidFill>
                          <a:schemeClr val="tx1"/>
                        </a:solidFill>
                      </a:endParaRP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Email –user46@gmail.com,</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Password - test123 </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Username-user46</a:t>
                      </a: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r>
                        <a:rPr lang="en-US" sz="800" cap="none" spc="0" dirty="0">
                          <a:solidFill>
                            <a:schemeClr val="tx1"/>
                          </a:solidFill>
                        </a:rPr>
                        <a:t> </a:t>
                      </a:r>
                    </a:p>
                    <a:p>
                      <a:pPr>
                        <a:lnSpc>
                          <a:spcPct val="100000"/>
                        </a:lnSpc>
                        <a:spcBef>
                          <a:spcPts val="50"/>
                        </a:spcBef>
                      </a:pPr>
                      <a:r>
                        <a:rPr lang="en-US" sz="800" cap="none" spc="0" dirty="0">
                          <a:solidFill>
                            <a:schemeClr val="tx1"/>
                          </a:solidFill>
                        </a:rPr>
                        <a:t>There has to be a numerical tally of actual fatalities, recovered cases, and current COVID-19 cases broken down by area..</a:t>
                      </a: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endParaRPr lang="en-US" sz="800" cap="none" spc="0" dirty="0">
                        <a:solidFill>
                          <a:schemeClr val="tx1"/>
                        </a:solidFill>
                      </a:endParaRPr>
                    </a:p>
                    <a:p>
                      <a:pPr>
                        <a:lnSpc>
                          <a:spcPct val="100000"/>
                        </a:lnSpc>
                        <a:spcBef>
                          <a:spcPts val="50"/>
                        </a:spcBef>
                      </a:pPr>
                      <a:r>
                        <a:rPr lang="en-US" sz="800" cap="none" spc="0" dirty="0">
                          <a:solidFill>
                            <a:schemeClr val="tx1"/>
                          </a:solidFill>
                        </a:rPr>
                        <a:t>After we choose the area and hit "get data," the data from each input will be shown.</a:t>
                      </a:r>
                    </a:p>
                    <a:p>
                      <a:pPr>
                        <a:lnSpc>
                          <a:spcPct val="100000"/>
                        </a:lnSpc>
                        <a:spcBef>
                          <a:spcPts val="50"/>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50"/>
                        </a:spcBef>
                        <a:spcAft>
                          <a:spcPts val="0"/>
                        </a:spcAft>
                        <a:buClrTx/>
                        <a:buSzTx/>
                        <a:buFontTx/>
                        <a:buNone/>
                        <a:tabLst/>
                        <a:defRPr/>
                      </a:pPr>
                      <a:r>
                        <a:rPr lang="en-US" sz="800" cap="none" spc="0" dirty="0">
                          <a:solidFill>
                            <a:schemeClr val="tx1"/>
                          </a:solidFill>
                        </a:rPr>
                        <a:t>                           </a:t>
                      </a:r>
                    </a:p>
                    <a:p>
                      <a:pPr marL="0" marR="0" lvl="0" indent="0" algn="l" defTabSz="914400" rtl="0" eaLnBrk="1" fontAlgn="auto" latinLnBrk="0" hangingPunct="1">
                        <a:lnSpc>
                          <a:spcPct val="100000"/>
                        </a:lnSpc>
                        <a:spcBef>
                          <a:spcPts val="50"/>
                        </a:spcBef>
                        <a:spcAft>
                          <a:spcPts val="0"/>
                        </a:spcAft>
                        <a:buClrTx/>
                        <a:buSzTx/>
                        <a:buFontTx/>
                        <a:buNone/>
                        <a:tabLst/>
                        <a:defRPr/>
                      </a:pPr>
                      <a:r>
                        <a:rPr lang="en-US" sz="800" cap="none" spc="0" dirty="0">
                          <a:solidFill>
                            <a:schemeClr val="tx1"/>
                          </a:solidFill>
                        </a:rPr>
                        <a:t>                   Homepage-&gt; Active-cases -&gt; Get Data</a:t>
                      </a:r>
                    </a:p>
                    <a:p>
                      <a:pPr>
                        <a:lnSpc>
                          <a:spcPct val="100000"/>
                        </a:lnSpc>
                        <a:spcBef>
                          <a:spcPts val="50"/>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marL="2540" algn="ctr">
                        <a:lnSpc>
                          <a:spcPct val="100000"/>
                        </a:lnSpc>
                      </a:pPr>
                      <a:r>
                        <a:rPr sz="800" cap="none" spc="0" dirty="0">
                          <a:solidFill>
                            <a:schemeClr val="tx1"/>
                          </a:solidFill>
                        </a:rPr>
                        <a:t>P</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65744">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algn="ctr">
                        <a:lnSpc>
                          <a:spcPct val="100000"/>
                        </a:lnSpc>
                      </a:pPr>
                      <a:r>
                        <a:rPr lang="en-US" sz="800" cap="none" spc="0" dirty="0">
                          <a:solidFill>
                            <a:schemeClr val="tx1"/>
                          </a:solidFill>
                        </a:rPr>
                        <a:t>Doctor appointment portal</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marL="1270" algn="ctr">
                        <a:lnSpc>
                          <a:spcPct val="100000"/>
                        </a:lnSpc>
                      </a:pPr>
                      <a:r>
                        <a:rPr lang="en-US" sz="800" cap="none" spc="0" dirty="0">
                          <a:solidFill>
                            <a:schemeClr val="tx1"/>
                          </a:solidFill>
                        </a:rPr>
                        <a:t>SC1DTA-207</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endParaRPr lang="en-US" sz="800" cap="none" spc="0" dirty="0">
                        <a:solidFill>
                          <a:schemeClr val="tx1"/>
                        </a:solidFill>
                      </a:endParaRPr>
                    </a:p>
                    <a:p>
                      <a:pPr>
                        <a:lnSpc>
                          <a:spcPct val="100000"/>
                        </a:lnSpc>
                        <a:spcBef>
                          <a:spcPts val="50"/>
                        </a:spcBef>
                      </a:pPr>
                      <a:endParaRPr lang="en-US" sz="800" cap="none" spc="0" dirty="0">
                        <a:solidFill>
                          <a:schemeClr val="tx1"/>
                        </a:solidFill>
                      </a:endParaRP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Email –Anusha26@gmail.com, </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Password - test123 </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Username-Anusha26</a:t>
                      </a:r>
                    </a:p>
                    <a:p>
                      <a:pPr>
                        <a:lnSpc>
                          <a:spcPct val="100000"/>
                        </a:lnSpc>
                        <a:spcBef>
                          <a:spcPts val="50"/>
                        </a:spcBef>
                      </a:pP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lang="en-US" sz="800" cap="none" spc="0" dirty="0">
                        <a:solidFill>
                          <a:schemeClr val="tx1"/>
                        </a:solidFill>
                      </a:endParaRPr>
                    </a:p>
                    <a:p>
                      <a:pPr>
                        <a:lnSpc>
                          <a:spcPct val="100000"/>
                        </a:lnSpc>
                      </a:pPr>
                      <a:endParaRPr lang="en-US" sz="800" cap="none" spc="0" dirty="0">
                        <a:solidFill>
                          <a:schemeClr val="tx1"/>
                        </a:solidFill>
                      </a:endParaRPr>
                    </a:p>
                    <a:p>
                      <a:pPr>
                        <a:lnSpc>
                          <a:spcPct val="100000"/>
                        </a:lnSpc>
                      </a:pPr>
                      <a:r>
                        <a:rPr lang="en-US" sz="800" cap="none" spc="0" dirty="0">
                          <a:solidFill>
                            <a:schemeClr val="tx1"/>
                          </a:solidFill>
                        </a:rPr>
                        <a:t>It would be great if the doctor you choose could check in and set up an appointment time window.</a:t>
                      </a:r>
                    </a:p>
                    <a:p>
                      <a:pPr>
                        <a:lnSpc>
                          <a:spcPct val="100000"/>
                        </a:lnSpc>
                      </a:pP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endParaRPr lang="en-US" sz="800" cap="none" spc="0" dirty="0">
                        <a:solidFill>
                          <a:schemeClr val="tx1"/>
                        </a:solidFill>
                      </a:endParaRPr>
                    </a:p>
                    <a:p>
                      <a:pPr>
                        <a:lnSpc>
                          <a:spcPct val="100000"/>
                        </a:lnSpc>
                        <a:spcBef>
                          <a:spcPts val="50"/>
                        </a:spcBef>
                      </a:pPr>
                      <a:endParaRPr lang="en-US" sz="800" cap="none" spc="0" dirty="0">
                        <a:solidFill>
                          <a:schemeClr val="tx1"/>
                        </a:solidFill>
                      </a:endParaRPr>
                    </a:p>
                    <a:p>
                      <a:pPr>
                        <a:lnSpc>
                          <a:spcPct val="100000"/>
                        </a:lnSpc>
                        <a:spcBef>
                          <a:spcPts val="50"/>
                        </a:spcBef>
                      </a:pPr>
                      <a:r>
                        <a:rPr lang="en-US" sz="800" cap="none" spc="0" dirty="0">
                          <a:solidFill>
                            <a:schemeClr val="tx1"/>
                          </a:solidFill>
                        </a:rPr>
                        <a:t>To arrange an appointment with the doctor, click the "Book an appointment" button. The page will then display the doctor's availability and planned appointments.</a:t>
                      </a:r>
                    </a:p>
                    <a:p>
                      <a:pPr>
                        <a:lnSpc>
                          <a:spcPct val="100000"/>
                        </a:lnSpc>
                        <a:spcBef>
                          <a:spcPts val="50"/>
                        </a:spcBef>
                      </a:pP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endParaRPr lang="en-US" sz="800" cap="none" spc="0" dirty="0">
                        <a:solidFill>
                          <a:schemeClr val="tx1"/>
                        </a:solidFill>
                      </a:endParaRPr>
                    </a:p>
                    <a:p>
                      <a:pPr>
                        <a:lnSpc>
                          <a:spcPct val="100000"/>
                        </a:lnSpc>
                        <a:spcBef>
                          <a:spcPts val="50"/>
                        </a:spcBef>
                      </a:pPr>
                      <a:endParaRPr lang="en-US" sz="800" cap="none" spc="0" dirty="0">
                        <a:solidFill>
                          <a:schemeClr val="tx1"/>
                        </a:solidFill>
                      </a:endParaRPr>
                    </a:p>
                    <a:p>
                      <a:pPr>
                        <a:lnSpc>
                          <a:spcPct val="100000"/>
                        </a:lnSpc>
                        <a:spcBef>
                          <a:spcPts val="50"/>
                        </a:spcBef>
                      </a:pPr>
                      <a:endParaRPr lang="en-US" sz="800" cap="none" spc="0" dirty="0">
                        <a:solidFill>
                          <a:schemeClr val="tx1"/>
                        </a:solidFill>
                      </a:endParaRPr>
                    </a:p>
                    <a:p>
                      <a:pPr marL="0" marR="0" lvl="0" indent="0" algn="l" defTabSz="914400" rtl="0" eaLnBrk="1" fontAlgn="auto" latinLnBrk="0" hangingPunct="1">
                        <a:lnSpc>
                          <a:spcPct val="100000"/>
                        </a:lnSpc>
                        <a:spcBef>
                          <a:spcPts val="50"/>
                        </a:spcBef>
                        <a:spcAft>
                          <a:spcPts val="0"/>
                        </a:spcAft>
                        <a:buClrTx/>
                        <a:buSzTx/>
                        <a:buFontTx/>
                        <a:buNone/>
                        <a:tabLst/>
                        <a:defRPr/>
                      </a:pPr>
                      <a:r>
                        <a:rPr lang="en-US" sz="800" cap="none" spc="0" dirty="0">
                          <a:solidFill>
                            <a:schemeClr val="tx1"/>
                          </a:solidFill>
                        </a:rPr>
                        <a:t>     Homepage-&gt; Doctor appointment -&gt; Selection   of doctor -&gt; Book appointment</a:t>
                      </a:r>
                    </a:p>
                    <a:p>
                      <a:pPr>
                        <a:lnSpc>
                          <a:spcPct val="100000"/>
                        </a:lnSpc>
                        <a:spcBef>
                          <a:spcPts val="50"/>
                        </a:spcBef>
                      </a:pP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marL="2540" algn="ctr">
                        <a:lnSpc>
                          <a:spcPct val="100000"/>
                        </a:lnSpc>
                      </a:pPr>
                      <a:r>
                        <a:rPr sz="800" cap="none" spc="0" dirty="0">
                          <a:solidFill>
                            <a:schemeClr val="tx1"/>
                          </a:solidFill>
                        </a:rPr>
                        <a:t>P</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74767">
                <a:tc>
                  <a:txBody>
                    <a:bodyPr/>
                    <a:lstStyle/>
                    <a:p>
                      <a:pPr>
                        <a:lnSpc>
                          <a:spcPct val="100000"/>
                        </a:lnSpc>
                      </a:pPr>
                      <a:endParaRPr lang="en-US" sz="800" cap="none" spc="0" dirty="0">
                        <a:solidFill>
                          <a:schemeClr val="tx1"/>
                        </a:solidFill>
                      </a:endParaRPr>
                    </a:p>
                    <a:p>
                      <a:pPr algn="ctr">
                        <a:lnSpc>
                          <a:spcPct val="100000"/>
                        </a:lnSpc>
                      </a:pPr>
                      <a:r>
                        <a:rPr lang="en-US" sz="800" cap="none" spc="0" dirty="0">
                          <a:solidFill>
                            <a:schemeClr val="tx1"/>
                          </a:solidFill>
                        </a:rPr>
                        <a:t> Doctor appointment portal</a:t>
                      </a:r>
                    </a:p>
                    <a:p>
                      <a:pPr>
                        <a:lnSpc>
                          <a:spcPct val="100000"/>
                        </a:lnSpc>
                      </a:pPr>
                      <a:endParaRPr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marL="1270" algn="ctr">
                        <a:lnSpc>
                          <a:spcPct val="100000"/>
                        </a:lnSpc>
                      </a:pPr>
                      <a:r>
                        <a:rPr lang="en-US" sz="800" cap="none" spc="0" dirty="0">
                          <a:solidFill>
                            <a:schemeClr val="tx1"/>
                          </a:solidFill>
                        </a:rPr>
                        <a:t>SC1DTA-207</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5930" marR="447675" algn="ctr">
                        <a:lnSpc>
                          <a:spcPct val="100000"/>
                        </a:lnSpc>
                        <a:spcBef>
                          <a:spcPts val="730"/>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15"/>
                        </a:spcBef>
                      </a:pPr>
                      <a:endParaRPr lang="en-US" sz="800" cap="none" spc="0" dirty="0">
                        <a:solidFill>
                          <a:schemeClr val="tx1"/>
                        </a:solidFill>
                      </a:endParaRPr>
                    </a:p>
                    <a:p>
                      <a:pPr>
                        <a:lnSpc>
                          <a:spcPct val="100000"/>
                        </a:lnSpc>
                        <a:spcBef>
                          <a:spcPts val="15"/>
                        </a:spcBef>
                      </a:pPr>
                      <a:r>
                        <a:rPr lang="en-US" sz="800" cap="none" spc="0" dirty="0">
                          <a:solidFill>
                            <a:schemeClr val="tx1"/>
                          </a:solidFill>
                        </a:rPr>
                        <a:t>It is recommended that an appointment reminder be sent to the user together with all relevant facts.</a:t>
                      </a:r>
                    </a:p>
                    <a:p>
                      <a:pPr>
                        <a:lnSpc>
                          <a:spcPct val="100000"/>
                        </a:lnSpc>
                        <a:spcBef>
                          <a:spcPts val="15"/>
                        </a:spcBef>
                      </a:pP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7790" marR="88265" indent="-2540" algn="ctr">
                        <a:lnSpc>
                          <a:spcPct val="100000"/>
                        </a:lnSpc>
                        <a:spcBef>
                          <a:spcPts val="730"/>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7790" marR="88265" lvl="0" indent="-2540" algn="ctr" defTabSz="914400" rtl="0" eaLnBrk="1" fontAlgn="auto" latinLnBrk="0" hangingPunct="1">
                        <a:lnSpc>
                          <a:spcPct val="100000"/>
                        </a:lnSpc>
                        <a:spcBef>
                          <a:spcPts val="730"/>
                        </a:spcBef>
                        <a:spcAft>
                          <a:spcPts val="0"/>
                        </a:spcAft>
                        <a:buClrTx/>
                        <a:buSzTx/>
                        <a:buFontTx/>
                        <a:buNone/>
                        <a:tabLst/>
                        <a:defRPr/>
                      </a:pPr>
                      <a:endParaRPr lang="en-US" sz="800" cap="none" spc="0" dirty="0">
                        <a:solidFill>
                          <a:schemeClr val="tx1"/>
                        </a:solidFill>
                      </a:endParaRPr>
                    </a:p>
                    <a:p>
                      <a:pPr marL="97790" marR="88265" lvl="0" indent="-2540" algn="ctr" defTabSz="914400" rtl="0" eaLnBrk="1" fontAlgn="auto" latinLnBrk="0" hangingPunct="1">
                        <a:lnSpc>
                          <a:spcPct val="100000"/>
                        </a:lnSpc>
                        <a:spcBef>
                          <a:spcPts val="730"/>
                        </a:spcBef>
                        <a:spcAft>
                          <a:spcPts val="0"/>
                        </a:spcAft>
                        <a:buClrTx/>
                        <a:buSzTx/>
                        <a:buFontTx/>
                        <a:buNone/>
                        <a:tabLst/>
                        <a:defRPr/>
                      </a:pPr>
                      <a:r>
                        <a:rPr lang="en-US" sz="800" cap="none" spc="0" dirty="0">
                          <a:solidFill>
                            <a:schemeClr val="tx1"/>
                          </a:solidFill>
                        </a:rPr>
                        <a:t>Homepage-&gt; Doctor appointment -&gt; Selection of doctor -&gt; Book appointment-&gt;Time slot-&gt; book</a:t>
                      </a:r>
                    </a:p>
                    <a:p>
                      <a:pPr marL="97790" marR="88265" indent="-2540" algn="ctr">
                        <a:lnSpc>
                          <a:spcPct val="100000"/>
                        </a:lnSpc>
                        <a:spcBef>
                          <a:spcPts val="730"/>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a:solidFill>
                          <a:schemeClr val="tx1"/>
                        </a:solidFill>
                      </a:endParaRPr>
                    </a:p>
                    <a:p>
                      <a:pPr marL="2540" algn="ctr">
                        <a:lnSpc>
                          <a:spcPct val="100000"/>
                        </a:lnSpc>
                        <a:spcBef>
                          <a:spcPts val="795"/>
                        </a:spcBef>
                      </a:pPr>
                      <a:r>
                        <a:rPr sz="800" cap="none" spc="0">
                          <a:solidFill>
                            <a:schemeClr val="tx1"/>
                          </a:solidFill>
                        </a:rPr>
                        <a:t>P</a:t>
                      </a:r>
                      <a:endParaRPr sz="800" cap="none" spc="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92519">
                <a:tc>
                  <a:txBody>
                    <a:bodyPr/>
                    <a:lstStyle/>
                    <a:p>
                      <a:pPr>
                        <a:lnSpc>
                          <a:spcPct val="100000"/>
                        </a:lnSpc>
                      </a:pPr>
                      <a:endParaRPr sz="800" cap="none" spc="0" dirty="0">
                        <a:solidFill>
                          <a:schemeClr val="tx1"/>
                        </a:solidFill>
                      </a:endParaRPr>
                    </a:p>
                    <a:p>
                      <a:pPr marL="0" marR="0" lvl="0" indent="0" algn="l" defTabSz="914400" rtl="0" eaLnBrk="1" fontAlgn="auto" latinLnBrk="0" hangingPunct="1">
                        <a:lnSpc>
                          <a:spcPct val="100000"/>
                        </a:lnSpc>
                        <a:spcBef>
                          <a:spcPts val="45"/>
                        </a:spcBef>
                        <a:spcAft>
                          <a:spcPts val="0"/>
                        </a:spcAft>
                        <a:buClrTx/>
                        <a:buSzTx/>
                        <a:buFontTx/>
                        <a:buNone/>
                        <a:tabLst/>
                        <a:defRPr/>
                      </a:pPr>
                      <a:r>
                        <a:rPr lang="en-US" sz="800" cap="none" spc="0" dirty="0">
                          <a:solidFill>
                            <a:schemeClr val="tx1"/>
                          </a:solidFill>
                        </a:rPr>
                        <a:t>Self-Assessment    portal</a:t>
                      </a:r>
                    </a:p>
                    <a:p>
                      <a:pPr>
                        <a:lnSpc>
                          <a:spcPct val="100000"/>
                        </a:lnSpc>
                        <a:spcBef>
                          <a:spcPts val="45"/>
                        </a:spcBef>
                      </a:pPr>
                      <a:endParaRPr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spcBef>
                          <a:spcPts val="45"/>
                        </a:spcBef>
                      </a:pPr>
                      <a:r>
                        <a:rPr lang="en-US" sz="800" cap="none" spc="0" dirty="0">
                          <a:solidFill>
                            <a:schemeClr val="tx1"/>
                          </a:solidFill>
                        </a:rPr>
                        <a:t>SC1DTA-203</a:t>
                      </a:r>
                    </a:p>
                    <a:p>
                      <a:pPr>
                        <a:lnSpc>
                          <a:spcPct val="100000"/>
                        </a:lnSpc>
                        <a:spcBef>
                          <a:spcPts val="45"/>
                        </a:spcBef>
                      </a:pPr>
                      <a:endParaRPr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cap="none" spc="0" dirty="0">
                        <a:solidFill>
                          <a:schemeClr val="tx1"/>
                        </a:solidFill>
                      </a:endParaRPr>
                    </a:p>
                    <a:p>
                      <a:r>
                        <a:rPr lang="en-US" sz="800" cap="none" spc="0" dirty="0">
                          <a:solidFill>
                            <a:schemeClr val="tx1"/>
                          </a:solidFill>
                        </a:rPr>
                        <a:t>Email –reshma85994@gmail.com,</a:t>
                      </a:r>
                    </a:p>
                    <a:p>
                      <a:r>
                        <a:rPr lang="en-US" sz="800" cap="none" spc="0" dirty="0">
                          <a:solidFill>
                            <a:schemeClr val="tx1"/>
                          </a:solidFill>
                        </a:rPr>
                        <a:t> Password - test123 </a:t>
                      </a:r>
                    </a:p>
                    <a:p>
                      <a:r>
                        <a:rPr lang="en-US" sz="800" dirty="0"/>
                        <a:t>Username-</a:t>
                      </a:r>
                      <a:r>
                        <a:rPr lang="en-US" sz="800" cap="none" spc="0" dirty="0">
                          <a:solidFill>
                            <a:schemeClr val="tx1"/>
                          </a:solidFill>
                        </a:rPr>
                        <a:t> reshma85994</a:t>
                      </a:r>
                      <a:endParaRPr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40"/>
                        </a:spcBef>
                      </a:pPr>
                      <a:endParaRPr lang="en-US" sz="800" cap="none" spc="0" dirty="0">
                        <a:solidFill>
                          <a:schemeClr val="tx1"/>
                        </a:solidFill>
                      </a:endParaRPr>
                    </a:p>
                    <a:p>
                      <a:pPr>
                        <a:lnSpc>
                          <a:spcPct val="100000"/>
                        </a:lnSpc>
                        <a:spcBef>
                          <a:spcPts val="40"/>
                        </a:spcBef>
                      </a:pPr>
                      <a:r>
                        <a:rPr lang="en-US" sz="800" cap="none" spc="0" dirty="0">
                          <a:solidFill>
                            <a:schemeClr val="tx1"/>
                          </a:solidFill>
                        </a:rPr>
                        <a:t>When a user reviews the self-assessment, the data will persist until they refresh the page.</a:t>
                      </a: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4615" marR="87630" indent="2540" algn="l">
                        <a:lnSpc>
                          <a:spcPct val="100000"/>
                        </a:lnSpc>
                        <a:spcBef>
                          <a:spcPts val="640"/>
                        </a:spcBef>
                      </a:pPr>
                      <a:endParaRPr lang="en-US" sz="800" cap="none" spc="0" dirty="0">
                        <a:solidFill>
                          <a:schemeClr val="tx1"/>
                        </a:solidFill>
                      </a:endParaRPr>
                    </a:p>
                    <a:p>
                      <a:pPr marL="94615" marR="87630" indent="2540" algn="l">
                        <a:lnSpc>
                          <a:spcPct val="100000"/>
                        </a:lnSpc>
                        <a:spcBef>
                          <a:spcPts val="640"/>
                        </a:spcBef>
                      </a:pPr>
                      <a:r>
                        <a:rPr lang="en-US" sz="800" cap="none" spc="0" dirty="0">
                          <a:solidFill>
                            <a:schemeClr val="tx1"/>
                          </a:solidFill>
                        </a:rPr>
                        <a:t>The data associated with the self-assessment will remain visible or accessible to the user on the page even if they navigate away or interact with other elements on the page.</a:t>
                      </a:r>
                      <a:endParaRPr sz="9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4615" marR="87630" indent="2540" algn="l">
                        <a:lnSpc>
                          <a:spcPct val="100000"/>
                        </a:lnSpc>
                        <a:spcBef>
                          <a:spcPts val="640"/>
                        </a:spcBef>
                      </a:pPr>
                      <a:endParaRPr lang="en-US" sz="900" cap="none" spc="0" dirty="0">
                        <a:solidFill>
                          <a:schemeClr val="tx1"/>
                        </a:solidFill>
                      </a:endParaRPr>
                    </a:p>
                    <a:p>
                      <a:pPr marL="94615" marR="87630" lvl="0" indent="2540" algn="l" defTabSz="914400" rtl="0" eaLnBrk="1" fontAlgn="auto" latinLnBrk="0" hangingPunct="1">
                        <a:lnSpc>
                          <a:spcPct val="100000"/>
                        </a:lnSpc>
                        <a:spcBef>
                          <a:spcPts val="640"/>
                        </a:spcBef>
                        <a:spcAft>
                          <a:spcPts val="0"/>
                        </a:spcAft>
                        <a:buClrTx/>
                        <a:buSzTx/>
                        <a:buFontTx/>
                        <a:buNone/>
                        <a:tabLst/>
                        <a:defRPr/>
                      </a:pPr>
                      <a:r>
                        <a:rPr lang="en-US" sz="900" cap="none" spc="0" dirty="0">
                          <a:solidFill>
                            <a:schemeClr val="tx1"/>
                          </a:solidFill>
                        </a:rPr>
                        <a:t>Homepage-&gt; Self-Check-&gt; submit</a:t>
                      </a:r>
                    </a:p>
                    <a:p>
                      <a:pPr marL="94615" marR="87630" indent="2540" algn="l">
                        <a:lnSpc>
                          <a:spcPct val="100000"/>
                        </a:lnSpc>
                        <a:spcBef>
                          <a:spcPts val="640"/>
                        </a:spcBef>
                      </a:pPr>
                      <a:endParaRPr lang="en-US" sz="9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spcBef>
                          <a:spcPts val="45"/>
                        </a:spcBef>
                      </a:pPr>
                      <a:endParaRPr sz="800" cap="none" spc="0" dirty="0">
                        <a:solidFill>
                          <a:schemeClr val="tx1"/>
                        </a:solidFill>
                      </a:endParaRPr>
                    </a:p>
                    <a:p>
                      <a:pPr marL="2540" algn="ctr">
                        <a:lnSpc>
                          <a:spcPct val="100000"/>
                        </a:lnSpc>
                        <a:spcBef>
                          <a:spcPts val="5"/>
                        </a:spcBef>
                      </a:pPr>
                      <a:r>
                        <a:rPr sz="800" cap="none" spc="0" dirty="0">
                          <a:solidFill>
                            <a:schemeClr val="tx1"/>
                          </a:solidFill>
                        </a:rPr>
                        <a:t>P</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656A24E3-B0ED-80A6-5B82-2C7254296D47}"/>
              </a:ext>
            </a:extLst>
          </p:cNvPr>
          <p:cNvSpPr txBox="1"/>
          <p:nvPr/>
        </p:nvSpPr>
        <p:spPr>
          <a:xfrm>
            <a:off x="5856165" y="5147049"/>
            <a:ext cx="2310224" cy="461665"/>
          </a:xfrm>
          <a:prstGeom prst="rect">
            <a:avLst/>
          </a:prstGeom>
          <a:noFill/>
        </p:spPr>
        <p:txBody>
          <a:bodyPr wrap="square" rtlCol="0">
            <a:spAutoFit/>
          </a:bodyPr>
          <a:lstStyle/>
          <a:p>
            <a:r>
              <a:rPr lang="en-US" sz="800" dirty="0"/>
              <a:t>On the day of booking, the user will get an alert with a 30-minute reminder.</a:t>
            </a:r>
          </a:p>
          <a:p>
            <a:endParaRPr lang="en-US" sz="800" dirty="0"/>
          </a:p>
        </p:txBody>
      </p:sp>
      <p:sp>
        <p:nvSpPr>
          <p:cNvPr id="7" name="TextBox 6">
            <a:extLst>
              <a:ext uri="{FF2B5EF4-FFF2-40B4-BE49-F238E27FC236}">
                <a16:creationId xmlns:a16="http://schemas.microsoft.com/office/drawing/2014/main" id="{2C92AF9A-4C9A-9666-ADF5-EB9066D29F26}"/>
              </a:ext>
            </a:extLst>
          </p:cNvPr>
          <p:cNvSpPr txBox="1"/>
          <p:nvPr/>
        </p:nvSpPr>
        <p:spPr>
          <a:xfrm>
            <a:off x="1841476" y="5172345"/>
            <a:ext cx="1684421" cy="461665"/>
          </a:xfrm>
          <a:prstGeom prst="rect">
            <a:avLst/>
          </a:prstGeom>
          <a:noFill/>
        </p:spPr>
        <p:txBody>
          <a:bodyPr wrap="square" rtlCol="0">
            <a:spAutoFit/>
          </a:bodyPr>
          <a:lstStyle/>
          <a:p>
            <a:r>
              <a:rPr lang="en-US" sz="800" cap="none" spc="0" dirty="0">
                <a:solidFill>
                  <a:schemeClr val="tx1"/>
                </a:solidFill>
                <a:latin typeface="Times New Roman"/>
                <a:cs typeface="Times New Roman"/>
              </a:rPr>
              <a:t>Email –Vicky2346@gmail.com, Password - test123 </a:t>
            </a:r>
          </a:p>
          <a:p>
            <a:r>
              <a:rPr lang="en-US" sz="800" dirty="0"/>
              <a:t>Username-</a:t>
            </a:r>
            <a:r>
              <a:rPr lang="en-US" sz="800" cap="none" spc="0" dirty="0">
                <a:solidFill>
                  <a:schemeClr val="tx1"/>
                </a:solidFill>
                <a:latin typeface="Times New Roman"/>
                <a:cs typeface="Times New Roman"/>
              </a:rPr>
              <a:t> Vicky2346</a:t>
            </a:r>
            <a:endParaRPr lang="en-US" sz="800" dirty="0"/>
          </a:p>
        </p:txBody>
      </p:sp>
      <p:sp>
        <p:nvSpPr>
          <p:cNvPr id="9" name="TextBox 8">
            <a:extLst>
              <a:ext uri="{FF2B5EF4-FFF2-40B4-BE49-F238E27FC236}">
                <a16:creationId xmlns:a16="http://schemas.microsoft.com/office/drawing/2014/main" id="{5DF8A758-FC2F-4B99-0666-A3281990E534}"/>
              </a:ext>
            </a:extLst>
          </p:cNvPr>
          <p:cNvSpPr txBox="1"/>
          <p:nvPr/>
        </p:nvSpPr>
        <p:spPr>
          <a:xfrm>
            <a:off x="5856165" y="2800066"/>
            <a:ext cx="2524991" cy="461665"/>
          </a:xfrm>
          <a:prstGeom prst="rect">
            <a:avLst/>
          </a:prstGeom>
          <a:noFill/>
        </p:spPr>
        <p:txBody>
          <a:bodyPr wrap="square" rtlCol="0">
            <a:spAutoFit/>
          </a:bodyPr>
          <a:lstStyle/>
          <a:p>
            <a:r>
              <a:rPr lang="en-US" sz="800" cap="none" spc="0" dirty="0">
                <a:solidFill>
                  <a:schemeClr val="tx1"/>
                </a:solidFill>
                <a:latin typeface="Carlito"/>
                <a:cs typeface="Carlito"/>
              </a:rPr>
              <a:t>An alert window should appear, prompting the user to take the required safety precautions.</a:t>
            </a:r>
          </a:p>
          <a:p>
            <a:endParaRPr lang="en-US" sz="800" dirty="0"/>
          </a:p>
        </p:txBody>
      </p:sp>
    </p:spTree>
    <p:extLst>
      <p:ext uri="{BB962C8B-B14F-4D97-AF65-F5344CB8AC3E}">
        <p14:creationId xmlns:p14="http://schemas.microsoft.com/office/powerpoint/2010/main" val="1746181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4" name="Rectangle 13">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8" name="Rectangle 17">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2108415-D5D6-AFA9-3660-D7C0DC8456DE}"/>
              </a:ext>
            </a:extLst>
          </p:cNvPr>
          <p:cNvSpPr>
            <a:spLocks noGrp="1"/>
          </p:cNvSpPr>
          <p:nvPr>
            <p:ph type="ctrTitle"/>
          </p:nvPr>
        </p:nvSpPr>
        <p:spPr>
          <a:xfrm>
            <a:off x="-145739" y="1707906"/>
            <a:ext cx="4964567" cy="2661138"/>
          </a:xfrm>
        </p:spPr>
        <p:txBody>
          <a:bodyPr vert="horz" lIns="91440" tIns="45720" rIns="91440" bIns="45720" rtlCol="0">
            <a:normAutofit/>
          </a:bodyPr>
          <a:lstStyle/>
          <a:p>
            <a:r>
              <a:rPr lang="en-US" sz="2800" kern="1200" dirty="0">
                <a:latin typeface="+mj-lt"/>
                <a:ea typeface="+mj-ea"/>
                <a:cs typeface="+mj-cs"/>
              </a:rPr>
              <a:t>Completed stories and not completed stories</a:t>
            </a:r>
          </a:p>
        </p:txBody>
      </p:sp>
      <p:sp>
        <p:nvSpPr>
          <p:cNvPr id="3" name="Slide Number Placeholder 2">
            <a:extLst>
              <a:ext uri="{FF2B5EF4-FFF2-40B4-BE49-F238E27FC236}">
                <a16:creationId xmlns:a16="http://schemas.microsoft.com/office/drawing/2014/main" id="{10CE3D4C-0E47-B20F-503E-15702111E956}"/>
              </a:ext>
            </a:extLst>
          </p:cNvPr>
          <p:cNvSpPr>
            <a:spLocks noGrp="1"/>
          </p:cNvSpPr>
          <p:nvPr>
            <p:ph type="sldNum" sz="quarter" idx="12"/>
          </p:nvPr>
        </p:nvSpPr>
        <p:spPr>
          <a:xfrm>
            <a:off x="11184243" y="78431"/>
            <a:ext cx="722655" cy="365760"/>
          </a:xfrm>
        </p:spPr>
        <p:txBody>
          <a:bodyPr>
            <a:noAutofit/>
          </a:bodyPr>
          <a:lstStyle/>
          <a:p>
            <a:pPr>
              <a:spcAft>
                <a:spcPts val="600"/>
              </a:spcAft>
            </a:pPr>
            <a:fld id="{FA4FCA09-A334-4A38-8A78-E51DCD588AB3}" type="slidenum">
              <a:rPr lang="en-US" sz="2800"/>
              <a:pPr>
                <a:spcAft>
                  <a:spcPts val="600"/>
                </a:spcAft>
              </a:pPr>
              <a:t>49</a:t>
            </a:fld>
            <a:endParaRPr lang="en-US" sz="2800" dirty="0"/>
          </a:p>
        </p:txBody>
      </p:sp>
      <p:graphicFrame>
        <p:nvGraphicFramePr>
          <p:cNvPr id="5" name="Content Placeholder 4">
            <a:extLst>
              <a:ext uri="{FF2B5EF4-FFF2-40B4-BE49-F238E27FC236}">
                <a16:creationId xmlns:a16="http://schemas.microsoft.com/office/drawing/2014/main" id="{600928C4-ACB8-A8D4-465F-DFD17AD90E72}"/>
              </a:ext>
            </a:extLst>
          </p:cNvPr>
          <p:cNvGraphicFramePr>
            <a:graphicFrameLocks/>
          </p:cNvGraphicFramePr>
          <p:nvPr/>
        </p:nvGraphicFramePr>
        <p:xfrm>
          <a:off x="5284606" y="888382"/>
          <a:ext cx="6260965" cy="5081237"/>
        </p:xfrm>
        <a:graphic>
          <a:graphicData uri="http://schemas.openxmlformats.org/drawingml/2006/table">
            <a:tbl>
              <a:tblPr firstRow="1" bandRow="1">
                <a:tableStyleId>{5C22544A-7EE6-4342-B048-85BDC9FD1C3A}</a:tableStyleId>
              </a:tblPr>
              <a:tblGrid>
                <a:gridCol w="845949">
                  <a:extLst>
                    <a:ext uri="{9D8B030D-6E8A-4147-A177-3AD203B41FA5}">
                      <a16:colId xmlns:a16="http://schemas.microsoft.com/office/drawing/2014/main" val="2562064706"/>
                    </a:ext>
                  </a:extLst>
                </a:gridCol>
                <a:gridCol w="1093470">
                  <a:extLst>
                    <a:ext uri="{9D8B030D-6E8A-4147-A177-3AD203B41FA5}">
                      <a16:colId xmlns:a16="http://schemas.microsoft.com/office/drawing/2014/main" val="2052323251"/>
                    </a:ext>
                  </a:extLst>
                </a:gridCol>
                <a:gridCol w="3403574">
                  <a:extLst>
                    <a:ext uri="{9D8B030D-6E8A-4147-A177-3AD203B41FA5}">
                      <a16:colId xmlns:a16="http://schemas.microsoft.com/office/drawing/2014/main" val="542467040"/>
                    </a:ext>
                  </a:extLst>
                </a:gridCol>
                <a:gridCol w="917972">
                  <a:extLst>
                    <a:ext uri="{9D8B030D-6E8A-4147-A177-3AD203B41FA5}">
                      <a16:colId xmlns:a16="http://schemas.microsoft.com/office/drawing/2014/main" val="4260511909"/>
                    </a:ext>
                  </a:extLst>
                </a:gridCol>
              </a:tblGrid>
              <a:tr h="519456">
                <a:tc>
                  <a:txBody>
                    <a:bodyPr/>
                    <a:lstStyle/>
                    <a:p>
                      <a:r>
                        <a:rPr lang="en-US" sz="1400"/>
                        <a:t>Issue Type</a:t>
                      </a:r>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User Story id/Task id</a:t>
                      </a:r>
                    </a:p>
                  </a:txBody>
                  <a:tcPr marL="71198" marR="71198" marT="35599" marB="35599"/>
                </a:tc>
                <a:tc>
                  <a:txBody>
                    <a:bodyPr/>
                    <a:lstStyle/>
                    <a:p>
                      <a:r>
                        <a:rPr lang="en-US" sz="1400"/>
                        <a:t>Name</a:t>
                      </a:r>
                    </a:p>
                  </a:txBody>
                  <a:tcPr marL="71198" marR="71198" marT="35599" marB="35599"/>
                </a:tc>
                <a:tc>
                  <a:txBody>
                    <a:bodyPr/>
                    <a:lstStyle/>
                    <a:p>
                      <a:r>
                        <a:rPr lang="en-US" sz="1400"/>
                        <a:t>Status</a:t>
                      </a:r>
                    </a:p>
                  </a:txBody>
                  <a:tcPr marL="71198" marR="71198" marT="35599" marB="35599"/>
                </a:tc>
                <a:extLst>
                  <a:ext uri="{0D108BD9-81ED-4DB2-BD59-A6C34878D82A}">
                    <a16:rowId xmlns:a16="http://schemas.microsoft.com/office/drawing/2014/main" val="2566526869"/>
                  </a:ext>
                </a:extLst>
              </a:tr>
              <a:tr h="1138761">
                <a:tc>
                  <a:txBody>
                    <a:bodyPr/>
                    <a:lstStyle/>
                    <a:p>
                      <a:r>
                        <a:rPr lang="en-US" sz="1400"/>
                        <a:t>STORY</a:t>
                      </a:r>
                    </a:p>
                  </a:txBody>
                  <a:tcPr marL="71198" marR="71198" marT="35599" marB="35599"/>
                </a:tc>
                <a:tc>
                  <a:txBody>
                    <a:bodyPr/>
                    <a:lstStyle/>
                    <a:p>
                      <a:r>
                        <a:rPr lang="en-US" sz="1400"/>
                        <a:t>SC1DTA-203</a:t>
                      </a:r>
                    </a:p>
                  </a:txBody>
                  <a:tcPr marL="71198" marR="71198" marT="35599" marB="35599"/>
                </a:tc>
                <a:tc>
                  <a:txBody>
                    <a:bodyPr/>
                    <a:lstStyle/>
                    <a:p>
                      <a:r>
                        <a:rPr lang="en-US" sz="1400"/>
                        <a:t>As a user, I wish to review my self-assessments through a Boolean check. If any checkbox is marked active, I expect a pop-up to appear, prompting me to take the necessary actions</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1697261930"/>
                  </a:ext>
                </a:extLst>
              </a:tr>
              <a:tr h="725891">
                <a:tc>
                  <a:txBody>
                    <a:bodyPr/>
                    <a:lstStyle/>
                    <a:p>
                      <a:r>
                        <a:rPr lang="en-US" sz="1400"/>
                        <a:t>STORY</a:t>
                      </a:r>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SC1DTA-206</a:t>
                      </a:r>
                    </a:p>
                    <a:p>
                      <a:endParaRPr lang="en-US" sz="1400"/>
                    </a:p>
                  </a:txBody>
                  <a:tcPr marL="71198" marR="71198" marT="35599" marB="35599"/>
                </a:tc>
                <a:tc>
                  <a:txBody>
                    <a:bodyPr/>
                    <a:lstStyle/>
                    <a:p>
                      <a:r>
                        <a:rPr lang="en-US" sz="1400"/>
                        <a:t>As a user, I want to know my Real time covid report of data analysis of a particular region</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4049015900"/>
                  </a:ext>
                </a:extLst>
              </a:tr>
              <a:tr h="725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STORY</a:t>
                      </a:r>
                    </a:p>
                    <a:p>
                      <a:endParaRPr lang="en-US" sz="1400"/>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SC1DTA-207</a:t>
                      </a:r>
                    </a:p>
                    <a:p>
                      <a:endParaRPr lang="en-US" sz="1400"/>
                    </a:p>
                  </a:txBody>
                  <a:tcPr marL="71198" marR="71198" marT="35599" marB="35599"/>
                </a:tc>
                <a:tc>
                  <a:txBody>
                    <a:bodyPr/>
                    <a:lstStyle/>
                    <a:p>
                      <a:r>
                        <a:rPr lang="en-US" sz="1400"/>
                        <a:t>As a user,  I want to select a personal required doctor and need to schedule an appointment with selected doctor</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2022439438"/>
                  </a:ext>
                </a:extLst>
              </a:tr>
              <a:tr h="725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TASK</a:t>
                      </a:r>
                    </a:p>
                    <a:p>
                      <a:endParaRPr lang="en-US" sz="1400"/>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SC1DTA-214</a:t>
                      </a:r>
                    </a:p>
                    <a:p>
                      <a:endParaRPr lang="en-US" sz="1400"/>
                    </a:p>
                  </a:txBody>
                  <a:tcPr marL="71198" marR="71198" marT="35599" marB="35599"/>
                </a:tc>
                <a:tc>
                  <a:txBody>
                    <a:bodyPr/>
                    <a:lstStyle/>
                    <a:p>
                      <a:r>
                        <a:rPr lang="en-US" sz="1400"/>
                        <a:t>Updating API Documentation</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4086153721"/>
                  </a:ext>
                </a:extLst>
              </a:tr>
              <a:tr h="725891">
                <a:tc>
                  <a:txBody>
                    <a:bodyPr/>
                    <a:lstStyle/>
                    <a:p>
                      <a:r>
                        <a:rPr lang="en-US" sz="1400"/>
                        <a:t>TASK</a:t>
                      </a:r>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SC1DTA-298</a:t>
                      </a:r>
                    </a:p>
                    <a:p>
                      <a:endParaRPr lang="en-US" sz="1400" b="0" i="0" kern="1200">
                        <a:solidFill>
                          <a:schemeClr val="dk1"/>
                        </a:solidFill>
                        <a:effectLst/>
                        <a:latin typeface="+mn-lt"/>
                        <a:ea typeface="+mn-ea"/>
                        <a:cs typeface="+mn-cs"/>
                      </a:endParaRPr>
                    </a:p>
                  </a:txBody>
                  <a:tcPr marL="71198" marR="71198" marT="35599" marB="35599"/>
                </a:tc>
                <a:tc>
                  <a:txBody>
                    <a:bodyPr/>
                    <a:lstStyle/>
                    <a:p>
                      <a:r>
                        <a:rPr lang="en-US" sz="1400">
                          <a:effectLst/>
                        </a:rPr>
                        <a:t>Improvement of frontend visualization</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1354387706"/>
                  </a:ext>
                </a:extLst>
              </a:tr>
              <a:tr h="5194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TASK</a:t>
                      </a:r>
                    </a:p>
                    <a:p>
                      <a:endParaRPr lang="en-US" sz="1400"/>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SC1DTA-306</a:t>
                      </a:r>
                    </a:p>
                  </a:txBody>
                  <a:tcPr marL="71198" marR="71198" marT="35599" marB="35599"/>
                </a:tc>
                <a:tc>
                  <a:txBody>
                    <a:bodyPr/>
                    <a:lstStyle/>
                    <a:p>
                      <a:r>
                        <a:rPr lang="en-US" sz="1400">
                          <a:effectLst/>
                        </a:rPr>
                        <a:t>Keeping Wiki page updated</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1441438964"/>
                  </a:ext>
                </a:extLst>
              </a:tr>
            </a:tbl>
          </a:graphicData>
        </a:graphic>
      </p:graphicFrame>
    </p:spTree>
    <p:extLst>
      <p:ext uri="{BB962C8B-B14F-4D97-AF65-F5344CB8AC3E}">
        <p14:creationId xmlns:p14="http://schemas.microsoft.com/office/powerpoint/2010/main" val="1930257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BF91-8260-B20C-B8A4-F0BD6B78EBDD}"/>
              </a:ext>
            </a:extLst>
          </p:cNvPr>
          <p:cNvSpPr>
            <a:spLocks noGrp="1"/>
          </p:cNvSpPr>
          <p:nvPr>
            <p:ph type="title"/>
          </p:nvPr>
        </p:nvSpPr>
        <p:spPr>
          <a:xfrm>
            <a:off x="661216" y="733005"/>
            <a:ext cx="9143363" cy="726224"/>
          </a:xfrm>
        </p:spPr>
        <p:txBody>
          <a:bodyPr vert="horz" wrap="square" lIns="91440" tIns="45720" rIns="91440" bIns="45720" rtlCol="0" anchor="ctr">
            <a:normAutofit/>
          </a:bodyPr>
          <a:lstStyle/>
          <a:p>
            <a:r>
              <a:rPr lang="en-US" sz="4000" kern="1200" dirty="0">
                <a:solidFill>
                  <a:schemeClr val="tx1"/>
                </a:solidFill>
                <a:latin typeface="Times New Roman" panose="02020603050405020304" pitchFamily="18" charset="0"/>
                <a:cs typeface="Times New Roman" panose="02020603050405020304" pitchFamily="18" charset="0"/>
              </a:rPr>
              <a:t>Team Members Roles and Responsibilities</a:t>
            </a:r>
          </a:p>
        </p:txBody>
      </p:sp>
      <p:pic>
        <p:nvPicPr>
          <p:cNvPr id="9" name="Content Placeholder 8" descr="A person wearing sunglasses&#10;&#10;Description automatically generated with low confidence">
            <a:extLst>
              <a:ext uri="{FF2B5EF4-FFF2-40B4-BE49-F238E27FC236}">
                <a16:creationId xmlns:a16="http://schemas.microsoft.com/office/drawing/2014/main" id="{4B85D5ED-B8D0-F914-66E8-453D13E22874}"/>
              </a:ext>
            </a:extLst>
          </p:cNvPr>
          <p:cNvPicPr>
            <a:picLocks noGrp="1" noChangeAspect="1"/>
          </p:cNvPicPr>
          <p:nvPr>
            <p:ph idx="1"/>
          </p:nvPr>
        </p:nvPicPr>
        <p:blipFill rotWithShape="1">
          <a:blip r:embed="rId2"/>
          <a:srcRect b="109"/>
          <a:stretch/>
        </p:blipFill>
        <p:spPr>
          <a:xfrm>
            <a:off x="420735" y="2162890"/>
            <a:ext cx="2755540" cy="3670054"/>
          </a:xfrm>
          <a:prstGeom prst="rect">
            <a:avLst/>
          </a:prstGeom>
          <a:effectLst>
            <a:outerShdw blurRad="508000" dist="101600" dir="5400000" algn="tl" rotWithShape="0">
              <a:prstClr val="black">
                <a:alpha val="10000"/>
              </a:prstClr>
            </a:outerShdw>
          </a:effectLst>
        </p:spPr>
      </p:pic>
      <p:pic>
        <p:nvPicPr>
          <p:cNvPr id="10" name="Picture 9" descr="A picture containing person, dark, staring, spectacles&#10;&#10;Description automatically generated">
            <a:extLst>
              <a:ext uri="{FF2B5EF4-FFF2-40B4-BE49-F238E27FC236}">
                <a16:creationId xmlns:a16="http://schemas.microsoft.com/office/drawing/2014/main" id="{A98FC160-634F-8699-65BD-F5B4126E3853}"/>
              </a:ext>
            </a:extLst>
          </p:cNvPr>
          <p:cNvPicPr>
            <a:picLocks noChangeAspect="1"/>
          </p:cNvPicPr>
          <p:nvPr/>
        </p:nvPicPr>
        <p:blipFill rotWithShape="1">
          <a:blip r:embed="rId3"/>
          <a:srcRect l="21729" r="2729"/>
          <a:stretch/>
        </p:blipFill>
        <p:spPr>
          <a:xfrm>
            <a:off x="8426809" y="2117074"/>
            <a:ext cx="2755540" cy="3647699"/>
          </a:xfrm>
          <a:prstGeom prst="rect">
            <a:avLst/>
          </a:prstGeom>
          <a:effectLst>
            <a:outerShdw blurRad="508000" dist="101600" dir="5400000" algn="tl" rotWithShape="0">
              <a:prstClr val="black">
                <a:alpha val="10000"/>
              </a:prstClr>
            </a:outerShdw>
          </a:effectLst>
        </p:spPr>
      </p:pic>
      <p:pic>
        <p:nvPicPr>
          <p:cNvPr id="7" name="Content Placeholder 140" descr="A person standing in front of a white wall&#10;&#10;Description automatically generated with medium confidence">
            <a:extLst>
              <a:ext uri="{FF2B5EF4-FFF2-40B4-BE49-F238E27FC236}">
                <a16:creationId xmlns:a16="http://schemas.microsoft.com/office/drawing/2014/main" id="{82BCB764-90E1-1D87-B19B-1E0E8B0314F5}"/>
              </a:ext>
            </a:extLst>
          </p:cNvPr>
          <p:cNvPicPr>
            <a:picLocks noChangeAspect="1"/>
          </p:cNvPicPr>
          <p:nvPr/>
        </p:nvPicPr>
        <p:blipFill rotWithShape="1">
          <a:blip r:embed="rId4"/>
          <a:srcRect t="795" r="2" b="10296"/>
          <a:stretch/>
        </p:blipFill>
        <p:spPr>
          <a:xfrm>
            <a:off x="4548684" y="2117074"/>
            <a:ext cx="2755540" cy="3670346"/>
          </a:xfrm>
          <a:prstGeom prst="rect">
            <a:avLst/>
          </a:prstGeom>
          <a:effectLst>
            <a:outerShdw blurRad="508000" dist="101600" dir="5400000" algn="tl" rotWithShape="0">
              <a:prstClr val="black">
                <a:alpha val="10000"/>
              </a:prstClr>
            </a:outerShdw>
          </a:effectLst>
        </p:spPr>
      </p:pic>
      <p:sp>
        <p:nvSpPr>
          <p:cNvPr id="12" name="TextBox 11">
            <a:extLst>
              <a:ext uri="{FF2B5EF4-FFF2-40B4-BE49-F238E27FC236}">
                <a16:creationId xmlns:a16="http://schemas.microsoft.com/office/drawing/2014/main" id="{B7B1D4D7-02D3-3A74-0A27-6CA830398A44}"/>
              </a:ext>
            </a:extLst>
          </p:cNvPr>
          <p:cNvSpPr txBox="1"/>
          <p:nvPr/>
        </p:nvSpPr>
        <p:spPr>
          <a:xfrm>
            <a:off x="5115337" y="5832944"/>
            <a:ext cx="1622234" cy="606961"/>
          </a:xfrm>
          <a:prstGeom prst="rect">
            <a:avLst/>
          </a:prstGeom>
          <a:noFill/>
        </p:spPr>
        <p:txBody>
          <a:bodyPr wrap="square" rtlCol="0">
            <a:spAutoFit/>
          </a:bodyPr>
          <a:lstStyle/>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Venkatesh</a:t>
            </a:r>
          </a:p>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(Quality Analyst)</a:t>
            </a:r>
            <a:endParaRPr lang="en-US">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C128629-9E4A-CCEE-B4B4-8C395E06B7EB}"/>
              </a:ext>
            </a:extLst>
          </p:cNvPr>
          <p:cNvSpPr txBox="1"/>
          <p:nvPr/>
        </p:nvSpPr>
        <p:spPr>
          <a:xfrm>
            <a:off x="8702480" y="5873130"/>
            <a:ext cx="2605715" cy="606961"/>
          </a:xfrm>
          <a:prstGeom prst="rect">
            <a:avLst/>
          </a:prstGeom>
          <a:noFill/>
        </p:spPr>
        <p:txBody>
          <a:bodyPr wrap="square" rtlCol="0">
            <a:spAutoFit/>
          </a:bodyPr>
          <a:lstStyle/>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           Reshma </a:t>
            </a:r>
            <a:r>
              <a:rPr lang="en-US" sz="1422" kern="1200" err="1">
                <a:solidFill>
                  <a:schemeClr val="tx1"/>
                </a:solidFill>
                <a:latin typeface="Times New Roman" panose="02020603050405020304" pitchFamily="18" charset="0"/>
                <a:cs typeface="Times New Roman" panose="02020603050405020304" pitchFamily="18" charset="0"/>
              </a:rPr>
              <a:t>Gonu</a:t>
            </a:r>
            <a:endParaRPr lang="en-US" sz="1422" kern="1200">
              <a:solidFill>
                <a:schemeClr val="tx1"/>
              </a:solidFill>
              <a:latin typeface="Times New Roman" panose="02020603050405020304" pitchFamily="18" charset="0"/>
              <a:cs typeface="Times New Roman" panose="02020603050405020304" pitchFamily="18" charset="0"/>
            </a:endParaRPr>
          </a:p>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             (Developer)</a:t>
            </a:r>
            <a:endParaRPr lang="en-US">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31275DD-8B3E-9A66-5F72-B08DA79D6D48}"/>
              </a:ext>
            </a:extLst>
          </p:cNvPr>
          <p:cNvSpPr txBox="1"/>
          <p:nvPr/>
        </p:nvSpPr>
        <p:spPr>
          <a:xfrm>
            <a:off x="670559" y="5863620"/>
            <a:ext cx="2162979" cy="606961"/>
          </a:xfrm>
          <a:prstGeom prst="rect">
            <a:avLst/>
          </a:prstGeom>
          <a:noFill/>
        </p:spPr>
        <p:txBody>
          <a:bodyPr wrap="square" rtlCol="0">
            <a:spAutoFit/>
          </a:bodyPr>
          <a:lstStyle/>
          <a:p>
            <a:pPr defTabSz="722376">
              <a:spcAft>
                <a:spcPts val="600"/>
              </a:spcAft>
            </a:pPr>
            <a:r>
              <a:rPr lang="en-US" sz="1422" kern="1200" dirty="0">
                <a:solidFill>
                  <a:schemeClr val="tx1"/>
                </a:solidFill>
                <a:latin typeface="Times New Roman" panose="02020603050405020304" pitchFamily="18" charset="0"/>
                <a:cs typeface="Times New Roman" panose="02020603050405020304" pitchFamily="18" charset="0"/>
              </a:rPr>
              <a:t>     Anusha </a:t>
            </a:r>
            <a:r>
              <a:rPr lang="en-US" sz="1422" kern="1200" dirty="0" err="1">
                <a:solidFill>
                  <a:schemeClr val="tx1"/>
                </a:solidFill>
                <a:latin typeface="Times New Roman" panose="02020603050405020304" pitchFamily="18" charset="0"/>
                <a:cs typeface="Times New Roman" panose="02020603050405020304" pitchFamily="18" charset="0"/>
              </a:rPr>
              <a:t>Nunna</a:t>
            </a:r>
            <a:endParaRPr lang="en-US" sz="1422" kern="1200" dirty="0">
              <a:solidFill>
                <a:schemeClr val="tx1"/>
              </a:solidFill>
              <a:latin typeface="Times New Roman" panose="02020603050405020304" pitchFamily="18" charset="0"/>
              <a:cs typeface="Times New Roman" panose="02020603050405020304" pitchFamily="18" charset="0"/>
            </a:endParaRPr>
          </a:p>
          <a:p>
            <a:pPr defTabSz="722376">
              <a:spcAft>
                <a:spcPts val="600"/>
              </a:spcAft>
            </a:pPr>
            <a:r>
              <a:rPr lang="en-US" sz="1422" kern="1200" dirty="0">
                <a:solidFill>
                  <a:schemeClr val="tx1"/>
                </a:solidFill>
                <a:latin typeface="Times New Roman" panose="02020603050405020304" pitchFamily="18" charset="0"/>
                <a:cs typeface="Times New Roman" panose="02020603050405020304" pitchFamily="18" charset="0"/>
              </a:rPr>
              <a:t>        (Developer)</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AF821F4-047A-EC87-E600-616DA72B16F7}"/>
              </a:ext>
            </a:extLst>
          </p:cNvPr>
          <p:cNvSpPr>
            <a:spLocks noGrp="1"/>
          </p:cNvSpPr>
          <p:nvPr>
            <p:ph type="sldNum" sz="quarter" idx="12"/>
          </p:nvPr>
        </p:nvSpPr>
        <p:spPr/>
        <p:txBody>
          <a:bodyPr/>
          <a:lstStyle/>
          <a:p>
            <a:fld id="{FA4FCA09-A334-4A38-8A78-E51DCD588AB3}" type="slidenum">
              <a:rPr lang="en-US" smtClean="0"/>
              <a:t>5</a:t>
            </a:fld>
            <a:endParaRPr lang="en-US"/>
          </a:p>
        </p:txBody>
      </p:sp>
    </p:spTree>
    <p:extLst>
      <p:ext uri="{BB962C8B-B14F-4D97-AF65-F5344CB8AC3E}">
        <p14:creationId xmlns:p14="http://schemas.microsoft.com/office/powerpoint/2010/main" val="656786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3415CD47-6992-44BB-82C5-3C70D57EE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1DF8FE6-E247-4CE2-A5D1-D3F96273DF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5" name="Rectangle 24">
            <a:extLst>
              <a:ext uri="{FF2B5EF4-FFF2-40B4-BE49-F238E27FC236}">
                <a16:creationId xmlns:a16="http://schemas.microsoft.com/office/drawing/2014/main" id="{62A9968C-F843-49AA-9147-A7866FA22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816"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59133A4-4339-47D2-9CC5-E8E8634FDF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2"/>
            <a:ext cx="7767872" cy="225365"/>
          </a:xfrm>
          <a:prstGeom prst="rect">
            <a:avLst/>
          </a:prstGeom>
        </p:spPr>
      </p:pic>
      <p:sp>
        <p:nvSpPr>
          <p:cNvPr id="29" name="Rectangle 28">
            <a:extLst>
              <a:ext uri="{FF2B5EF4-FFF2-40B4-BE49-F238E27FC236}">
                <a16:creationId xmlns:a16="http://schemas.microsoft.com/office/drawing/2014/main" id="{FA2721CB-F36B-44AC-B6A3-3A3BF882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7868173"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7D30036-BA09-922A-FFD1-84619F8F059B}"/>
              </a:ext>
            </a:extLst>
          </p:cNvPr>
          <p:cNvSpPr>
            <a:spLocks noGrp="1"/>
          </p:cNvSpPr>
          <p:nvPr>
            <p:ph type="title"/>
          </p:nvPr>
        </p:nvSpPr>
        <p:spPr>
          <a:xfrm>
            <a:off x="680322" y="2733709"/>
            <a:ext cx="6752110" cy="1373070"/>
          </a:xfrm>
        </p:spPr>
        <p:txBody>
          <a:bodyPr vert="horz" lIns="91440" tIns="45720" rIns="91440" bIns="45720" rtlCol="0" anchor="b">
            <a:normAutofit/>
          </a:bodyPr>
          <a:lstStyle/>
          <a:p>
            <a:pPr algn="r"/>
            <a:r>
              <a:rPr lang="en-US" sz="5400"/>
              <a:t>Metrics</a:t>
            </a:r>
          </a:p>
        </p:txBody>
      </p:sp>
      <p:sp>
        <p:nvSpPr>
          <p:cNvPr id="31" name="Rectangle 30">
            <a:extLst>
              <a:ext uri="{FF2B5EF4-FFF2-40B4-BE49-F238E27FC236}">
                <a16:creationId xmlns:a16="http://schemas.microsoft.com/office/drawing/2014/main" id="{91399B56-8090-443C-9485-8A1B27141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466" y="642795"/>
            <a:ext cx="3347830"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ar chart">
            <a:extLst>
              <a:ext uri="{FF2B5EF4-FFF2-40B4-BE49-F238E27FC236}">
                <a16:creationId xmlns:a16="http://schemas.microsoft.com/office/drawing/2014/main" id="{A54A631A-6C48-4C7E-494B-0CA22AA531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0330" y="2060017"/>
            <a:ext cx="2731172" cy="2731172"/>
          </a:xfrm>
          <a:prstGeom prst="rect">
            <a:avLst/>
          </a:prstGeom>
          <a:ln>
            <a:noFill/>
          </a:ln>
          <a:effectLst/>
        </p:spPr>
      </p:pic>
      <p:sp>
        <p:nvSpPr>
          <p:cNvPr id="4" name="Slide Number Placeholder 3">
            <a:extLst>
              <a:ext uri="{FF2B5EF4-FFF2-40B4-BE49-F238E27FC236}">
                <a16:creationId xmlns:a16="http://schemas.microsoft.com/office/drawing/2014/main" id="{D7FAAE6F-ED79-0147-1B2C-C65860EBB8B8}"/>
              </a:ext>
            </a:extLst>
          </p:cNvPr>
          <p:cNvSpPr>
            <a:spLocks noGrp="1"/>
          </p:cNvSpPr>
          <p:nvPr>
            <p:ph type="sldNum" sz="quarter" idx="12"/>
          </p:nvPr>
        </p:nvSpPr>
        <p:spPr/>
        <p:txBody>
          <a:bodyPr/>
          <a:lstStyle/>
          <a:p>
            <a:fld id="{FA4FCA09-A334-4A38-8A78-E51DCD588AB3}" type="slidenum">
              <a:rPr lang="en-US" smtClean="0"/>
              <a:t>50</a:t>
            </a:fld>
            <a:endParaRPr lang="en-US"/>
          </a:p>
        </p:txBody>
      </p:sp>
    </p:spTree>
    <p:extLst>
      <p:ext uri="{BB962C8B-B14F-4D97-AF65-F5344CB8AC3E}">
        <p14:creationId xmlns:p14="http://schemas.microsoft.com/office/powerpoint/2010/main" val="2517372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888B-C287-B528-88C5-83C79847EB9F}"/>
              </a:ext>
            </a:extLst>
          </p:cNvPr>
          <p:cNvSpPr>
            <a:spLocks noGrp="1"/>
          </p:cNvSpPr>
          <p:nvPr>
            <p:ph type="title"/>
          </p:nvPr>
        </p:nvSpPr>
        <p:spPr>
          <a:xfrm>
            <a:off x="1378743" y="731731"/>
            <a:ext cx="9444037" cy="954194"/>
          </a:xfrm>
        </p:spPr>
        <p:txBody>
          <a:bodyPr anchor="t">
            <a:normAutofit/>
          </a:bodyPr>
          <a:lstStyle/>
          <a:p>
            <a:pPr algn="ctr"/>
            <a:r>
              <a:rPr lang="en-US" sz="3000" dirty="0"/>
              <a:t>Team Velocity Chart</a:t>
            </a:r>
            <a:br>
              <a:rPr lang="en-US" sz="3000" dirty="0"/>
            </a:br>
            <a:endParaRPr lang="en-US" sz="3000" dirty="0"/>
          </a:p>
        </p:txBody>
      </p:sp>
      <p:graphicFrame>
        <p:nvGraphicFramePr>
          <p:cNvPr id="4" name="Content Placeholder 4">
            <a:extLst>
              <a:ext uri="{FF2B5EF4-FFF2-40B4-BE49-F238E27FC236}">
                <a16:creationId xmlns:a16="http://schemas.microsoft.com/office/drawing/2014/main" id="{46A6E37E-BEF8-9FA6-E76F-3F82AB0FE621}"/>
              </a:ext>
            </a:extLst>
          </p:cNvPr>
          <p:cNvGraphicFramePr>
            <a:graphicFrameLocks noGrp="1"/>
          </p:cNvGraphicFramePr>
          <p:nvPr>
            <p:ph idx="1"/>
            <p:extLst>
              <p:ext uri="{D42A27DB-BD31-4B8C-83A1-F6EECF244321}">
                <p14:modId xmlns:p14="http://schemas.microsoft.com/office/powerpoint/2010/main" val="2456647608"/>
              </p:ext>
            </p:extLst>
          </p:nvPr>
        </p:nvGraphicFramePr>
        <p:xfrm>
          <a:off x="1138732" y="2312386"/>
          <a:ext cx="9684048" cy="3522845"/>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EF9BF9D3-59B2-98AC-E32D-2DEEE7119BA6}"/>
              </a:ext>
            </a:extLst>
          </p:cNvPr>
          <p:cNvSpPr>
            <a:spLocks noGrp="1"/>
          </p:cNvSpPr>
          <p:nvPr>
            <p:ph type="sldNum" sz="quarter" idx="12"/>
          </p:nvPr>
        </p:nvSpPr>
        <p:spPr/>
        <p:txBody>
          <a:bodyPr/>
          <a:lstStyle/>
          <a:p>
            <a:fld id="{FA4FCA09-A334-4A38-8A78-E51DCD588AB3}" type="slidenum">
              <a:rPr lang="en-US" smtClean="0"/>
              <a:t>51</a:t>
            </a:fld>
            <a:endParaRPr lang="en-US"/>
          </a:p>
        </p:txBody>
      </p:sp>
    </p:spTree>
    <p:extLst>
      <p:ext uri="{BB962C8B-B14F-4D97-AF65-F5344CB8AC3E}">
        <p14:creationId xmlns:p14="http://schemas.microsoft.com/office/powerpoint/2010/main" val="2042470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9C25-42C4-D840-3070-A9DCDF6C95C9}"/>
              </a:ext>
            </a:extLst>
          </p:cNvPr>
          <p:cNvSpPr>
            <a:spLocks noGrp="1"/>
          </p:cNvSpPr>
          <p:nvPr>
            <p:ph type="title"/>
          </p:nvPr>
        </p:nvSpPr>
        <p:spPr>
          <a:xfrm>
            <a:off x="527921" y="757919"/>
            <a:ext cx="9613861" cy="1080938"/>
          </a:xfrm>
        </p:spPr>
        <p:txBody>
          <a:bodyPr>
            <a:normAutofit/>
          </a:bodyPr>
          <a:lstStyle/>
          <a:p>
            <a:r>
              <a:rPr lang="en-US" sz="3200" dirty="0"/>
              <a:t>                 Team history velocity chart(Average)</a:t>
            </a:r>
          </a:p>
        </p:txBody>
      </p:sp>
      <p:graphicFrame>
        <p:nvGraphicFramePr>
          <p:cNvPr id="4" name="Content Placeholder 4">
            <a:extLst>
              <a:ext uri="{FF2B5EF4-FFF2-40B4-BE49-F238E27FC236}">
                <a16:creationId xmlns:a16="http://schemas.microsoft.com/office/drawing/2014/main" id="{5F9EC9C2-DE2B-7240-ABD8-280F84A9FE33}"/>
              </a:ext>
            </a:extLst>
          </p:cNvPr>
          <p:cNvGraphicFramePr>
            <a:graphicFrameLocks/>
          </p:cNvGraphicFramePr>
          <p:nvPr>
            <p:extLst>
              <p:ext uri="{D42A27DB-BD31-4B8C-83A1-F6EECF244321}">
                <p14:modId xmlns:p14="http://schemas.microsoft.com/office/powerpoint/2010/main" val="116547592"/>
              </p:ext>
            </p:extLst>
          </p:nvPr>
        </p:nvGraphicFramePr>
        <p:xfrm>
          <a:off x="1253976" y="2850239"/>
          <a:ext cx="9684048" cy="3522845"/>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8F30C6D3-0F3D-5864-CA2D-E98356EF8EAA}"/>
              </a:ext>
            </a:extLst>
          </p:cNvPr>
          <p:cNvSpPr>
            <a:spLocks noGrp="1"/>
          </p:cNvSpPr>
          <p:nvPr>
            <p:ph type="sldNum" sz="quarter" idx="12"/>
          </p:nvPr>
        </p:nvSpPr>
        <p:spPr/>
        <p:txBody>
          <a:bodyPr/>
          <a:lstStyle/>
          <a:p>
            <a:fld id="{FA4FCA09-A334-4A38-8A78-E51DCD588AB3}" type="slidenum">
              <a:rPr lang="en-US" smtClean="0"/>
              <a:t>52</a:t>
            </a:fld>
            <a:endParaRPr lang="en-US"/>
          </a:p>
        </p:txBody>
      </p:sp>
    </p:spTree>
    <p:extLst>
      <p:ext uri="{BB962C8B-B14F-4D97-AF65-F5344CB8AC3E}">
        <p14:creationId xmlns:p14="http://schemas.microsoft.com/office/powerpoint/2010/main" val="3312509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7CD7E-41BA-17EB-5AA6-9F209CA6ED88}"/>
              </a:ext>
            </a:extLst>
          </p:cNvPr>
          <p:cNvSpPr>
            <a:spLocks noGrp="1"/>
          </p:cNvSpPr>
          <p:nvPr>
            <p:ph type="title"/>
          </p:nvPr>
        </p:nvSpPr>
        <p:spPr>
          <a:xfrm>
            <a:off x="1251659" y="-947057"/>
            <a:ext cx="7320841" cy="4822144"/>
          </a:xfrm>
        </p:spPr>
        <p:txBody>
          <a:bodyPr>
            <a:normAutofit/>
          </a:bodyPr>
          <a:lstStyle/>
          <a:p>
            <a:r>
              <a:rPr lang="en-US" sz="3600" dirty="0"/>
              <a:t>Sprint-07 burndown chart</a:t>
            </a:r>
          </a:p>
        </p:txBody>
      </p:sp>
      <p:sp>
        <p:nvSpPr>
          <p:cNvPr id="7" name="Slide Number Placeholder 6">
            <a:extLst>
              <a:ext uri="{FF2B5EF4-FFF2-40B4-BE49-F238E27FC236}">
                <a16:creationId xmlns:a16="http://schemas.microsoft.com/office/drawing/2014/main" id="{81ABD1E7-2C32-0789-3698-1B5477B63244}"/>
              </a:ext>
            </a:extLst>
          </p:cNvPr>
          <p:cNvSpPr>
            <a:spLocks noGrp="1"/>
          </p:cNvSpPr>
          <p:nvPr>
            <p:ph type="sldNum" sz="quarter" idx="12"/>
          </p:nvPr>
        </p:nvSpPr>
        <p:spPr/>
        <p:txBody>
          <a:bodyPr/>
          <a:lstStyle/>
          <a:p>
            <a:fld id="{FA4FCA09-A334-4A38-8A78-E51DCD588AB3}" type="slidenum">
              <a:rPr lang="en-US" smtClean="0"/>
              <a:t>53</a:t>
            </a:fld>
            <a:endParaRPr lang="en-US"/>
          </a:p>
        </p:txBody>
      </p:sp>
      <p:graphicFrame>
        <p:nvGraphicFramePr>
          <p:cNvPr id="6" name="Content Placeholder 5">
            <a:extLst>
              <a:ext uri="{FF2B5EF4-FFF2-40B4-BE49-F238E27FC236}">
                <a16:creationId xmlns:a16="http://schemas.microsoft.com/office/drawing/2014/main" id="{41CA82D5-769C-4B16-69A0-B1A483854131}"/>
              </a:ext>
            </a:extLst>
          </p:cNvPr>
          <p:cNvGraphicFramePr>
            <a:graphicFrameLocks noGrp="1"/>
          </p:cNvGraphicFramePr>
          <p:nvPr>
            <p:ph idx="1"/>
            <p:extLst>
              <p:ext uri="{D42A27DB-BD31-4B8C-83A1-F6EECF244321}">
                <p14:modId xmlns:p14="http://schemas.microsoft.com/office/powerpoint/2010/main" val="2552180689"/>
              </p:ext>
            </p:extLst>
          </p:nvPr>
        </p:nvGraphicFramePr>
        <p:xfrm>
          <a:off x="681038" y="2336800"/>
          <a:ext cx="8789534" cy="35988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1659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8867A-8801-381C-8458-70A24C9D4F75}"/>
              </a:ext>
            </a:extLst>
          </p:cNvPr>
          <p:cNvSpPr>
            <a:spLocks noGrp="1"/>
          </p:cNvSpPr>
          <p:nvPr>
            <p:ph type="title"/>
          </p:nvPr>
        </p:nvSpPr>
        <p:spPr>
          <a:xfrm>
            <a:off x="947950" y="619858"/>
            <a:ext cx="9906199" cy="1157242"/>
          </a:xfrm>
        </p:spPr>
        <p:txBody>
          <a:bodyPr>
            <a:normAutofit/>
          </a:bodyPr>
          <a:lstStyle/>
          <a:p>
            <a:pPr algn="ctr"/>
            <a:r>
              <a:rPr lang="en-US" sz="4000" dirty="0"/>
              <a:t>Completed VS Committed ratio</a:t>
            </a:r>
          </a:p>
        </p:txBody>
      </p:sp>
      <p:graphicFrame>
        <p:nvGraphicFramePr>
          <p:cNvPr id="4" name="Content Placeholder 3">
            <a:extLst>
              <a:ext uri="{FF2B5EF4-FFF2-40B4-BE49-F238E27FC236}">
                <a16:creationId xmlns:a16="http://schemas.microsoft.com/office/drawing/2014/main" id="{622CCA36-4A8C-1AFB-BE00-5EB0CFFF20B0}"/>
              </a:ext>
            </a:extLst>
          </p:cNvPr>
          <p:cNvGraphicFramePr>
            <a:graphicFrameLocks/>
          </p:cNvGraphicFramePr>
          <p:nvPr>
            <p:extLst>
              <p:ext uri="{D42A27DB-BD31-4B8C-83A1-F6EECF244321}">
                <p14:modId xmlns:p14="http://schemas.microsoft.com/office/powerpoint/2010/main" val="1573295970"/>
              </p:ext>
            </p:extLst>
          </p:nvPr>
        </p:nvGraphicFramePr>
        <p:xfrm>
          <a:off x="1250830" y="2789194"/>
          <a:ext cx="4406960" cy="29366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62278C67-4A35-9409-95CE-E0D6499BD51C}"/>
              </a:ext>
            </a:extLst>
          </p:cNvPr>
          <p:cNvSpPr txBox="1"/>
          <p:nvPr/>
        </p:nvSpPr>
        <p:spPr>
          <a:xfrm>
            <a:off x="6826350" y="2438696"/>
            <a:ext cx="5306786" cy="1157242"/>
          </a:xfrm>
          <a:prstGeom prst="rect">
            <a:avLst/>
          </a:prstGeom>
          <a:noFill/>
        </p:spPr>
        <p:txBody>
          <a:bodyPr wrap="square" rtlCol="0">
            <a:spAutoFit/>
          </a:bodyPr>
          <a:lstStyle/>
          <a:p>
            <a:pPr defTabSz="813816">
              <a:spcAft>
                <a:spcPts val="600"/>
              </a:spcAft>
            </a:pPr>
            <a:r>
              <a:rPr lang="en-US" sz="1602" kern="1200" dirty="0">
                <a:solidFill>
                  <a:schemeClr val="tx1"/>
                </a:solidFill>
                <a:latin typeface="+mn-lt"/>
                <a:ea typeface="+mn-ea"/>
                <a:cs typeface="+mn-cs"/>
              </a:rPr>
              <a:t>            HOW TO CALCULATE THE RATIO</a:t>
            </a:r>
          </a:p>
          <a:p>
            <a:pPr defTabSz="813816">
              <a:spcAft>
                <a:spcPts val="600"/>
              </a:spcAft>
            </a:pPr>
            <a:r>
              <a:rPr lang="en-US" sz="1602" kern="1200" dirty="0">
                <a:solidFill>
                  <a:schemeClr val="tx1"/>
                </a:solidFill>
                <a:latin typeface="+mn-lt"/>
                <a:ea typeface="+mn-ea"/>
                <a:cs typeface="+mn-cs"/>
              </a:rPr>
              <a:t>Ratio= you were committed to 21 story points but only managed to finish 18, for a completed/committed ratio of 18/21 or 85.71%.</a:t>
            </a:r>
            <a:endParaRPr lang="en-US" dirty="0"/>
          </a:p>
        </p:txBody>
      </p:sp>
      <p:sp>
        <p:nvSpPr>
          <p:cNvPr id="30" name="TextBox 29">
            <a:extLst>
              <a:ext uri="{FF2B5EF4-FFF2-40B4-BE49-F238E27FC236}">
                <a16:creationId xmlns:a16="http://schemas.microsoft.com/office/drawing/2014/main" id="{13FB226B-6D72-7DAC-BB94-90B97D62D33B}"/>
              </a:ext>
            </a:extLst>
          </p:cNvPr>
          <p:cNvSpPr txBox="1"/>
          <p:nvPr/>
        </p:nvSpPr>
        <p:spPr>
          <a:xfrm>
            <a:off x="6826350" y="4257534"/>
            <a:ext cx="4027799" cy="1401987"/>
          </a:xfrm>
          <a:prstGeom prst="rect">
            <a:avLst/>
          </a:prstGeom>
          <a:noFill/>
        </p:spPr>
        <p:txBody>
          <a:bodyPr wrap="square" rtlCol="0">
            <a:spAutoFit/>
          </a:bodyPr>
          <a:lstStyle/>
          <a:p>
            <a:pPr defTabSz="813816">
              <a:spcAft>
                <a:spcPts val="600"/>
              </a:spcAft>
            </a:pPr>
            <a:r>
              <a:rPr lang="en-US" sz="1602" kern="1200" dirty="0">
                <a:solidFill>
                  <a:schemeClr val="tx1"/>
                </a:solidFill>
                <a:latin typeface="+mn-lt"/>
                <a:ea typeface="+mn-ea"/>
                <a:cs typeface="+mn-cs"/>
              </a:rPr>
              <a:t>Ratio= here we, committed 19 story points and successfully completed the all 19 story points </a:t>
            </a:r>
          </a:p>
          <a:p>
            <a:pPr defTabSz="813816">
              <a:spcAft>
                <a:spcPts val="600"/>
              </a:spcAft>
            </a:pPr>
            <a:br>
              <a:rPr lang="en-US" sz="1602" kern="1200" dirty="0">
                <a:solidFill>
                  <a:schemeClr val="tx1"/>
                </a:solidFill>
                <a:latin typeface="+mn-lt"/>
                <a:ea typeface="+mn-ea"/>
                <a:cs typeface="+mn-cs"/>
              </a:rPr>
            </a:br>
            <a:r>
              <a:rPr lang="en-US" sz="1602" kern="1200" dirty="0">
                <a:solidFill>
                  <a:schemeClr val="tx1"/>
                </a:solidFill>
                <a:latin typeface="+mn-lt"/>
                <a:ea typeface="+mn-ea"/>
                <a:cs typeface="+mn-cs"/>
              </a:rPr>
              <a:t>Ratio = (19/19)*100= 100%</a:t>
            </a:r>
            <a:endParaRPr lang="en-US" dirty="0"/>
          </a:p>
        </p:txBody>
      </p:sp>
      <p:sp>
        <p:nvSpPr>
          <p:cNvPr id="31" name="Slide Number Placeholder 30">
            <a:extLst>
              <a:ext uri="{FF2B5EF4-FFF2-40B4-BE49-F238E27FC236}">
                <a16:creationId xmlns:a16="http://schemas.microsoft.com/office/drawing/2014/main" id="{E639AF5B-F36F-DAA4-41FF-B3636644786A}"/>
              </a:ext>
            </a:extLst>
          </p:cNvPr>
          <p:cNvSpPr>
            <a:spLocks noGrp="1"/>
          </p:cNvSpPr>
          <p:nvPr>
            <p:ph type="sldNum" sz="quarter" idx="12"/>
          </p:nvPr>
        </p:nvSpPr>
        <p:spPr/>
        <p:txBody>
          <a:bodyPr/>
          <a:lstStyle/>
          <a:p>
            <a:fld id="{FA4FCA09-A334-4A38-8A78-E51DCD588AB3}" type="slidenum">
              <a:rPr lang="en-US" smtClean="0"/>
              <a:t>54</a:t>
            </a:fld>
            <a:endParaRPr lang="en-US"/>
          </a:p>
        </p:txBody>
      </p:sp>
    </p:spTree>
    <p:extLst>
      <p:ext uri="{BB962C8B-B14F-4D97-AF65-F5344CB8AC3E}">
        <p14:creationId xmlns:p14="http://schemas.microsoft.com/office/powerpoint/2010/main" val="780401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8" name="Picture 17">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 name="Rectangle 19">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4" name="Rectangle 23">
            <a:extLst>
              <a:ext uri="{FF2B5EF4-FFF2-40B4-BE49-F238E27FC236}">
                <a16:creationId xmlns:a16="http://schemas.microsoft.com/office/drawing/2014/main" id="{9AECCBA6-7ADB-447D-967C-1D193869D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B4C3D555-383C-4449-828F-F08C2CE7EE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8" name="Rectangle 27">
            <a:extLst>
              <a:ext uri="{FF2B5EF4-FFF2-40B4-BE49-F238E27FC236}">
                <a16:creationId xmlns:a16="http://schemas.microsoft.com/office/drawing/2014/main" id="{D8ED7A66-CC0E-455F-86C7-E70EA8E8B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2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FF2C4A3-06D5-42A6-81A3-E7FA660736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32" name="Rectangle 31">
            <a:extLst>
              <a:ext uri="{FF2B5EF4-FFF2-40B4-BE49-F238E27FC236}">
                <a16:creationId xmlns:a16="http://schemas.microsoft.com/office/drawing/2014/main" id="{B59AE4CA-E81E-4F21-A7FA-98CF877F3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2D5145C-D2B4-26EF-E261-89C2C11AD16D}"/>
              </a:ext>
            </a:extLst>
          </p:cNvPr>
          <p:cNvSpPr>
            <a:spLocks noGrp="1"/>
          </p:cNvSpPr>
          <p:nvPr>
            <p:ph type="title"/>
          </p:nvPr>
        </p:nvSpPr>
        <p:spPr>
          <a:xfrm>
            <a:off x="680322" y="2403231"/>
            <a:ext cx="5192940" cy="2133600"/>
          </a:xfrm>
        </p:spPr>
        <p:txBody>
          <a:bodyPr vert="horz" lIns="91440" tIns="45720" rIns="91440" bIns="45720" rtlCol="0" anchor="b">
            <a:normAutofit/>
          </a:bodyPr>
          <a:lstStyle/>
          <a:p>
            <a:pPr algn="r"/>
            <a:r>
              <a:rPr lang="en-US" sz="5000"/>
              <a:t>				Retrospective</a:t>
            </a:r>
          </a:p>
        </p:txBody>
      </p:sp>
      <p:sp>
        <p:nvSpPr>
          <p:cNvPr id="34" name="Rectangle 33">
            <a:extLst>
              <a:ext uri="{FF2B5EF4-FFF2-40B4-BE49-F238E27FC236}">
                <a16:creationId xmlns:a16="http://schemas.microsoft.com/office/drawing/2014/main" id="{83949DA1-D816-48F2-A835-EDFF3FE65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eckmark">
            <a:extLst>
              <a:ext uri="{FF2B5EF4-FFF2-40B4-BE49-F238E27FC236}">
                <a16:creationId xmlns:a16="http://schemas.microsoft.com/office/drawing/2014/main" id="{19150437-E3A8-4186-E482-1816180F2F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3933" y="1336393"/>
            <a:ext cx="4178419" cy="4178419"/>
          </a:xfrm>
          <a:prstGeom prst="rect">
            <a:avLst/>
          </a:prstGeom>
          <a:ln>
            <a:noFill/>
          </a:ln>
          <a:effectLst/>
        </p:spPr>
      </p:pic>
      <p:sp>
        <p:nvSpPr>
          <p:cNvPr id="6" name="Slide Number Placeholder 5">
            <a:extLst>
              <a:ext uri="{FF2B5EF4-FFF2-40B4-BE49-F238E27FC236}">
                <a16:creationId xmlns:a16="http://schemas.microsoft.com/office/drawing/2014/main" id="{7CA4DE94-9D73-AB99-1D63-CB9AB7407DD5}"/>
              </a:ext>
            </a:extLst>
          </p:cNvPr>
          <p:cNvSpPr>
            <a:spLocks noGrp="1"/>
          </p:cNvSpPr>
          <p:nvPr>
            <p:ph type="sldNum" sz="quarter" idx="12"/>
          </p:nvPr>
        </p:nvSpPr>
        <p:spPr/>
        <p:txBody>
          <a:bodyPr/>
          <a:lstStyle/>
          <a:p>
            <a:fld id="{FA4FCA09-A334-4A38-8A78-E51DCD588AB3}" type="slidenum">
              <a:rPr lang="en-US" smtClean="0"/>
              <a:t>55</a:t>
            </a:fld>
            <a:endParaRPr lang="en-US"/>
          </a:p>
        </p:txBody>
      </p:sp>
    </p:spTree>
    <p:extLst>
      <p:ext uri="{BB962C8B-B14F-4D97-AF65-F5344CB8AC3E}">
        <p14:creationId xmlns:p14="http://schemas.microsoft.com/office/powerpoint/2010/main" val="1107298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6B38-1143-AA2F-D62C-8B1B3CD019BD}"/>
              </a:ext>
            </a:extLst>
          </p:cNvPr>
          <p:cNvSpPr>
            <a:spLocks noGrp="1"/>
          </p:cNvSpPr>
          <p:nvPr>
            <p:ph type="title"/>
          </p:nvPr>
        </p:nvSpPr>
        <p:spPr/>
        <p:txBody>
          <a:bodyPr/>
          <a:lstStyle/>
          <a:p>
            <a:r>
              <a:rPr lang="en-US" dirty="0"/>
              <a:t>What went well</a:t>
            </a:r>
          </a:p>
        </p:txBody>
      </p:sp>
      <p:graphicFrame>
        <p:nvGraphicFramePr>
          <p:cNvPr id="5" name="Content Placeholder 2">
            <a:extLst>
              <a:ext uri="{FF2B5EF4-FFF2-40B4-BE49-F238E27FC236}">
                <a16:creationId xmlns:a16="http://schemas.microsoft.com/office/drawing/2014/main" id="{43D3C2F3-476A-0BF0-9545-C8E9254E4A6A}"/>
              </a:ext>
            </a:extLst>
          </p:cNvPr>
          <p:cNvGraphicFramePr>
            <a:graphicFrameLocks noGrp="1"/>
          </p:cNvGraphicFramePr>
          <p:nvPr>
            <p:ph idx="1"/>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F234494-8675-B712-EB2F-B9BE50BA8185}"/>
              </a:ext>
            </a:extLst>
          </p:cNvPr>
          <p:cNvSpPr>
            <a:spLocks noGrp="1"/>
          </p:cNvSpPr>
          <p:nvPr>
            <p:ph type="sldNum" sz="quarter" idx="12"/>
          </p:nvPr>
        </p:nvSpPr>
        <p:spPr/>
        <p:txBody>
          <a:bodyPr/>
          <a:lstStyle/>
          <a:p>
            <a:fld id="{FA4FCA09-A334-4A38-8A78-E51DCD588AB3}" type="slidenum">
              <a:rPr lang="en-US" smtClean="0"/>
              <a:t>56</a:t>
            </a:fld>
            <a:endParaRPr lang="en-US"/>
          </a:p>
        </p:txBody>
      </p:sp>
    </p:spTree>
    <p:extLst>
      <p:ext uri="{BB962C8B-B14F-4D97-AF65-F5344CB8AC3E}">
        <p14:creationId xmlns:p14="http://schemas.microsoft.com/office/powerpoint/2010/main" val="3225824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05BF-718C-6784-2BE2-4C6DB0F7312C}"/>
              </a:ext>
            </a:extLst>
          </p:cNvPr>
          <p:cNvSpPr>
            <a:spLocks noGrp="1"/>
          </p:cNvSpPr>
          <p:nvPr>
            <p:ph type="title"/>
          </p:nvPr>
        </p:nvSpPr>
        <p:spPr/>
        <p:txBody>
          <a:bodyPr/>
          <a:lstStyle/>
          <a:p>
            <a:r>
              <a:rPr lang="en-US" dirty="0"/>
              <a:t>Improvements Needed</a:t>
            </a:r>
          </a:p>
        </p:txBody>
      </p:sp>
      <p:graphicFrame>
        <p:nvGraphicFramePr>
          <p:cNvPr id="5" name="Content Placeholder 2">
            <a:extLst>
              <a:ext uri="{FF2B5EF4-FFF2-40B4-BE49-F238E27FC236}">
                <a16:creationId xmlns:a16="http://schemas.microsoft.com/office/drawing/2014/main" id="{90A900D5-11D8-D677-9B22-3B4508883B4C}"/>
              </a:ext>
            </a:extLst>
          </p:cNvPr>
          <p:cNvGraphicFramePr>
            <a:graphicFrameLocks noGrp="1"/>
          </p:cNvGraphicFramePr>
          <p:nvPr>
            <p:ph idx="1"/>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3D79C14-6565-8F5B-E980-3107E933A388}"/>
              </a:ext>
            </a:extLst>
          </p:cNvPr>
          <p:cNvSpPr>
            <a:spLocks noGrp="1"/>
          </p:cNvSpPr>
          <p:nvPr>
            <p:ph type="sldNum" sz="quarter" idx="12"/>
          </p:nvPr>
        </p:nvSpPr>
        <p:spPr/>
        <p:txBody>
          <a:bodyPr/>
          <a:lstStyle/>
          <a:p>
            <a:fld id="{FA4FCA09-A334-4A38-8A78-E51DCD588AB3}" type="slidenum">
              <a:rPr lang="en-US" smtClean="0"/>
              <a:t>57</a:t>
            </a:fld>
            <a:endParaRPr lang="en-US"/>
          </a:p>
        </p:txBody>
      </p:sp>
    </p:spTree>
    <p:extLst>
      <p:ext uri="{BB962C8B-B14F-4D97-AF65-F5344CB8AC3E}">
        <p14:creationId xmlns:p14="http://schemas.microsoft.com/office/powerpoint/2010/main" val="305633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11EA-0446-0149-C0E7-FCF2D1422D20}"/>
              </a:ext>
            </a:extLst>
          </p:cNvPr>
          <p:cNvSpPr>
            <a:spLocks noGrp="1"/>
          </p:cNvSpPr>
          <p:nvPr>
            <p:ph type="title"/>
          </p:nvPr>
        </p:nvSpPr>
        <p:spPr/>
        <p:txBody>
          <a:bodyPr>
            <a:normAutofit/>
          </a:bodyPr>
          <a:lstStyle/>
          <a:p>
            <a:r>
              <a:rPr lang="en-US" sz="4000" i="0" dirty="0">
                <a:solidFill>
                  <a:srgbClr val="000000"/>
                </a:solidFill>
                <a:effectLst/>
                <a:latin typeface="docs-Calibri"/>
              </a:rPr>
              <a:t>What Action we take to improve?</a:t>
            </a:r>
            <a:endParaRPr lang="en-US" sz="4000" dirty="0"/>
          </a:p>
        </p:txBody>
      </p:sp>
      <p:graphicFrame>
        <p:nvGraphicFramePr>
          <p:cNvPr id="5" name="Content Placeholder 2">
            <a:extLst>
              <a:ext uri="{FF2B5EF4-FFF2-40B4-BE49-F238E27FC236}">
                <a16:creationId xmlns:a16="http://schemas.microsoft.com/office/drawing/2014/main" id="{043E1B3D-5FDA-98CC-8347-F1C3395F1D38}"/>
              </a:ext>
            </a:extLst>
          </p:cNvPr>
          <p:cNvGraphicFramePr>
            <a:graphicFrameLocks noGrp="1"/>
          </p:cNvGraphicFramePr>
          <p:nvPr>
            <p:ph idx="1"/>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DC6DF74-09E4-4957-830E-9E2FF3C856A5}"/>
              </a:ext>
            </a:extLst>
          </p:cNvPr>
          <p:cNvSpPr>
            <a:spLocks noGrp="1"/>
          </p:cNvSpPr>
          <p:nvPr>
            <p:ph type="sldNum" sz="quarter" idx="12"/>
          </p:nvPr>
        </p:nvSpPr>
        <p:spPr/>
        <p:txBody>
          <a:bodyPr/>
          <a:lstStyle/>
          <a:p>
            <a:fld id="{FA4FCA09-A334-4A38-8A78-E51DCD588AB3}" type="slidenum">
              <a:rPr lang="en-US" smtClean="0"/>
              <a:t>58</a:t>
            </a:fld>
            <a:endParaRPr lang="en-US"/>
          </a:p>
        </p:txBody>
      </p:sp>
    </p:spTree>
    <p:extLst>
      <p:ext uri="{BB962C8B-B14F-4D97-AF65-F5344CB8AC3E}">
        <p14:creationId xmlns:p14="http://schemas.microsoft.com/office/powerpoint/2010/main" val="1192015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F2421-A664-922C-A55A-2062399E63D3}"/>
              </a:ext>
            </a:extLst>
          </p:cNvPr>
          <p:cNvSpPr>
            <a:spLocks noGrp="1"/>
          </p:cNvSpPr>
          <p:nvPr>
            <p:ph type="title"/>
          </p:nvPr>
        </p:nvSpPr>
        <p:spPr>
          <a:xfrm>
            <a:off x="680321" y="753228"/>
            <a:ext cx="4136123" cy="1080938"/>
          </a:xfrm>
        </p:spPr>
        <p:txBody>
          <a:bodyPr>
            <a:normAutofit/>
          </a:bodyPr>
          <a:lstStyle/>
          <a:p>
            <a:r>
              <a:rPr lang="en-US" sz="2400" dirty="0"/>
              <a:t> Application</a:t>
            </a:r>
            <a:r>
              <a:rPr lang="en-US" sz="2400" kern="1200" dirty="0">
                <a:solidFill>
                  <a:schemeClr val="tx1"/>
                </a:solidFill>
                <a:latin typeface="+mj-lt"/>
                <a:ea typeface="+mj-ea"/>
                <a:cs typeface="+mj-cs"/>
              </a:rPr>
              <a:t> Demo</a:t>
            </a:r>
            <a:endParaRPr lang="en-US" sz="2400" dirty="0"/>
          </a:p>
        </p:txBody>
      </p:sp>
      <p:sp>
        <p:nvSpPr>
          <p:cNvPr id="9" name="Content Placeholder 8">
            <a:extLst>
              <a:ext uri="{FF2B5EF4-FFF2-40B4-BE49-F238E27FC236}">
                <a16:creationId xmlns:a16="http://schemas.microsoft.com/office/drawing/2014/main" id="{03928773-35B2-42DF-5A9E-00EC2FA9B85A}"/>
              </a:ext>
            </a:extLst>
          </p:cNvPr>
          <p:cNvSpPr>
            <a:spLocks noGrp="1"/>
          </p:cNvSpPr>
          <p:nvPr>
            <p:ph idx="1"/>
          </p:nvPr>
        </p:nvSpPr>
        <p:spPr>
          <a:xfrm>
            <a:off x="680321" y="2336873"/>
            <a:ext cx="3656289" cy="3599316"/>
          </a:xfrm>
        </p:spPr>
        <p:txBody>
          <a:bodyPr>
            <a:normAutofit lnSpcReduction="10000"/>
          </a:bodyPr>
          <a:lstStyle/>
          <a:p>
            <a:pPr marL="0" indent="0">
              <a:buNone/>
            </a:pPr>
            <a:r>
              <a:rPr lang="en-US" sz="1400" b="1" dirty="0"/>
              <a:t>Main implementations-</a:t>
            </a:r>
          </a:p>
          <a:p>
            <a:pPr marL="0" indent="0">
              <a:buNone/>
            </a:pPr>
            <a:r>
              <a:rPr lang="en-US" sz="1400" dirty="0"/>
              <a:t>1. Made some changes to the front end so that the user experience is top-notch while using the app.</a:t>
            </a:r>
          </a:p>
          <a:p>
            <a:pPr marL="0" indent="0">
              <a:buNone/>
            </a:pPr>
            <a:r>
              <a:rPr lang="en-US" sz="1400" dirty="0"/>
              <a:t>2. To allow users to choose their chosen doctor, increase the quantity of physicians with certain specializations.</a:t>
            </a:r>
          </a:p>
          <a:p>
            <a:pPr marL="0" indent="0">
              <a:buNone/>
            </a:pPr>
            <a:r>
              <a:rPr lang="en-US" sz="1400" dirty="0"/>
              <a:t>3. The implementation of self-assessment has been done so that users may recognize their actions based on the symptoms.</a:t>
            </a:r>
          </a:p>
          <a:p>
            <a:pPr marL="0" indent="0">
              <a:buNone/>
            </a:pPr>
            <a:r>
              <a:rPr lang="en-US" sz="1400" dirty="0"/>
              <a:t>4. Cases in progress tab, where users may see current cases, fatalities, and other relevant data for a certain area</a:t>
            </a:r>
          </a:p>
          <a:p>
            <a:pPr marL="0" indent="0">
              <a:buNone/>
            </a:pPr>
            <a:endParaRPr lang="en-US" sz="1400" dirty="0"/>
          </a:p>
          <a:p>
            <a:pPr marL="0" indent="0">
              <a:buNone/>
            </a:pPr>
            <a:r>
              <a:rPr lang="en-US" sz="1400" dirty="0">
                <a:hlinkClick r:id="rId4"/>
              </a:rPr>
              <a:t>YOUTUBE LINK</a:t>
            </a:r>
            <a:endParaRPr lang="en-US" sz="1400" dirty="0"/>
          </a:p>
        </p:txBody>
      </p:sp>
      <p:pic>
        <p:nvPicPr>
          <p:cNvPr id="5" name="video1324170745.mp4">
            <a:hlinkClick r:id="" action="ppaction://media"/>
            <a:extLst>
              <a:ext uri="{FF2B5EF4-FFF2-40B4-BE49-F238E27FC236}">
                <a16:creationId xmlns:a16="http://schemas.microsoft.com/office/drawing/2014/main" id="{2933E5E0-2F5C-A316-FDAB-2E4F44457A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20652" y="2336873"/>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3BD45F27-84BC-9B0C-780D-4387136FFC77}"/>
              </a:ext>
            </a:extLst>
          </p:cNvPr>
          <p:cNvSpPr>
            <a:spLocks noGrp="1"/>
          </p:cNvSpPr>
          <p:nvPr>
            <p:ph type="sldNum" sz="quarter" idx="12"/>
          </p:nvPr>
        </p:nvSpPr>
        <p:spPr>
          <a:xfrm>
            <a:off x="11277600" y="1026298"/>
            <a:ext cx="914400" cy="365122"/>
          </a:xfrm>
        </p:spPr>
        <p:txBody>
          <a:bodyPr>
            <a:noAutofit/>
          </a:bodyPr>
          <a:lstStyle/>
          <a:p>
            <a:pPr>
              <a:spcAft>
                <a:spcPts val="600"/>
              </a:spcAft>
            </a:pPr>
            <a:fld id="{FA4FCA09-A334-4A38-8A78-E51DCD588AB3}" type="slidenum">
              <a:rPr lang="en-US" sz="3200">
                <a:solidFill>
                  <a:prstClr val="white">
                    <a:tint val="75000"/>
                  </a:prstClr>
                </a:solidFill>
              </a:rPr>
              <a:pPr>
                <a:spcAft>
                  <a:spcPts val="600"/>
                </a:spcAft>
              </a:pPr>
              <a:t>59</a:t>
            </a:fld>
            <a:endParaRPr lang="en-US" sz="3200" dirty="0">
              <a:solidFill>
                <a:prstClr val="white">
                  <a:tint val="75000"/>
                </a:prstClr>
              </a:solidFill>
            </a:endParaRPr>
          </a:p>
        </p:txBody>
      </p:sp>
    </p:spTree>
    <p:extLst>
      <p:ext uri="{BB962C8B-B14F-4D97-AF65-F5344CB8AC3E}">
        <p14:creationId xmlns:p14="http://schemas.microsoft.com/office/powerpoint/2010/main" val="259756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6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1714500" y="1162411"/>
            <a:ext cx="8985250" cy="1118394"/>
          </a:xfrm>
        </p:spPr>
        <p:txBody>
          <a:bodyPr anchor="t">
            <a:normAutofit/>
          </a:bodyPr>
          <a:lstStyle/>
          <a:p>
            <a:r>
              <a:rPr lang="en-US" sz="2200">
                <a:latin typeface="Times New Roman" panose="02020603050405020304" pitchFamily="18" charset="0"/>
                <a:cs typeface="Times New Roman" panose="02020603050405020304" pitchFamily="18" charset="0"/>
              </a:rPr>
              <a:t>Improvements</a:t>
            </a:r>
            <a:r>
              <a:rPr lang="en-US" sz="2200" spc="-41">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made</a:t>
            </a:r>
            <a:r>
              <a:rPr lang="en-US" sz="2200" spc="-43">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from</a:t>
            </a:r>
            <a:r>
              <a:rPr lang="en-US" sz="2200" spc="-43">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Professor</a:t>
            </a:r>
            <a:r>
              <a:rPr lang="en-US" sz="2200" spc="-43">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Feedback from Sprint- 01 to Sprint - 05</a:t>
            </a:r>
            <a:br>
              <a:rPr lang="en-US" sz="2200">
                <a:latin typeface="Times New Roman" panose="02020603050405020304" pitchFamily="18" charset="0"/>
                <a:cs typeface="Times New Roman" panose="02020603050405020304" pitchFamily="18" charset="0"/>
              </a:rPr>
            </a:br>
            <a:endParaRPr lang="en-US" sz="22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AFA7B3-29A5-2947-CA8B-3CE66676E20C}"/>
              </a:ext>
            </a:extLst>
          </p:cNvPr>
          <p:cNvSpPr>
            <a:spLocks noGrp="1"/>
          </p:cNvSpPr>
          <p:nvPr>
            <p:ph idx="1"/>
          </p:nvPr>
        </p:nvSpPr>
        <p:spPr>
          <a:xfrm>
            <a:off x="1009650" y="1847849"/>
            <a:ext cx="9994900" cy="4254501"/>
          </a:xfrm>
        </p:spPr>
        <p:txBody>
          <a:bodyPr>
            <a:normAutofit/>
          </a:bodyPr>
          <a:lstStyle/>
          <a:p>
            <a:pPr>
              <a:buFont typeface="Wingdings" pitchFamily="2" charset="2"/>
              <a:buChar char="Ø"/>
            </a:pPr>
            <a:endParaRPr lang="en-US" sz="1300" b="1" dirty="0">
              <a:latin typeface="Times New Roman" panose="02020603050405020304" pitchFamily="18" charset="0"/>
              <a:cs typeface="Times New Roman" panose="02020603050405020304" pitchFamily="18" charset="0"/>
            </a:endParaRPr>
          </a:p>
          <a:p>
            <a:pPr>
              <a:buFont typeface="Wingdings" pitchFamily="2" charset="2"/>
              <a:buChar char="Ø"/>
            </a:pPr>
            <a:r>
              <a:rPr lang="en-US" sz="1300" b="1" dirty="0">
                <a:latin typeface="Times New Roman" panose="02020603050405020304" pitchFamily="18" charset="0"/>
                <a:cs typeface="Times New Roman" panose="02020603050405020304" pitchFamily="18" charset="0"/>
              </a:rPr>
              <a:t>Rewriting of sprint schedule</a:t>
            </a:r>
          </a:p>
          <a:p>
            <a:pPr>
              <a:buFont typeface="Wingdings" pitchFamily="2" charset="2"/>
              <a:buChar char="Ø"/>
            </a:pPr>
            <a:r>
              <a:rPr lang="en-US" sz="1300" b="1" dirty="0">
                <a:latin typeface="Times New Roman" panose="02020603050405020304" pitchFamily="18" charset="0"/>
                <a:cs typeface="Times New Roman" panose="02020603050405020304" pitchFamily="18" charset="0"/>
              </a:rPr>
              <a:t>Need to correct the role name in team member’s slide.</a:t>
            </a:r>
          </a:p>
          <a:p>
            <a:pPr>
              <a:buFont typeface="Wingdings" pitchFamily="2" charset="2"/>
              <a:buChar char="à"/>
            </a:pPr>
            <a:r>
              <a:rPr lang="en-US" sz="1300" dirty="0">
                <a:latin typeface="Times New Roman" panose="02020603050405020304" pitchFamily="18" charset="0"/>
                <a:cs typeface="Times New Roman" panose="02020603050405020304" pitchFamily="18" charset="0"/>
                <a:sym typeface="Wingdings" pitchFamily="2" charset="2"/>
              </a:rPr>
              <a:t>In response to the professor's feedback, we've made the necessary adjustments to the role name this time.</a:t>
            </a:r>
          </a:p>
          <a:p>
            <a:pPr>
              <a:buFont typeface="Wingdings" pitchFamily="2" charset="2"/>
              <a:buChar char="Ø"/>
            </a:pPr>
            <a:r>
              <a:rPr lang="en-US" sz="1300" b="1" dirty="0">
                <a:latin typeface="Times New Roman" panose="02020603050405020304" pitchFamily="18" charset="0"/>
                <a:cs typeface="Times New Roman" panose="02020603050405020304" pitchFamily="18" charset="0"/>
              </a:rPr>
              <a:t>Need to provide a verbal explanation while demonstrating the functionality of an MVP application.</a:t>
            </a:r>
          </a:p>
          <a:p>
            <a:pPr marL="0" indent="0">
              <a:buNone/>
            </a:pPr>
            <a:r>
              <a:rPr lang="en-US" sz="1300" b="1" dirty="0">
                <a:latin typeface="Times New Roman" panose="02020603050405020304" pitchFamily="18" charset="0"/>
                <a:cs typeface="Times New Roman" panose="02020603050405020304" pitchFamily="18" charset="0"/>
                <a:sym typeface="Wingdings" pitchFamily="2" charset="2"/>
              </a:rPr>
              <a:t></a:t>
            </a:r>
            <a:r>
              <a:rPr lang="en-US" sz="1300" dirty="0">
                <a:latin typeface="Times New Roman" panose="02020603050405020304" pitchFamily="18" charset="0"/>
                <a:cs typeface="Times New Roman" panose="02020603050405020304" pitchFamily="18" charset="0"/>
                <a:sym typeface="Wingdings" pitchFamily="2" charset="2"/>
              </a:rPr>
              <a:t>During the previous sprint, our MVP demo lacked audio. However, this time, we've rectified this issue by including both audio and a functional video.</a:t>
            </a:r>
          </a:p>
          <a:p>
            <a:pPr>
              <a:buFont typeface="Wingdings" pitchFamily="2" charset="2"/>
              <a:buChar char="Ø"/>
            </a:pPr>
            <a:r>
              <a:rPr lang="en-US" sz="1300" b="1" dirty="0">
                <a:latin typeface="Times New Roman" panose="02020603050405020304" pitchFamily="18" charset="0"/>
                <a:cs typeface="Times New Roman" panose="02020603050405020304" pitchFamily="18" charset="0"/>
                <a:sym typeface="Wingdings" pitchFamily="2" charset="2"/>
              </a:rPr>
              <a:t>Need to present good team velocity chart and burndown chart, required to explain about velocity report and burndown chart in the video presentation.</a:t>
            </a:r>
          </a:p>
          <a:p>
            <a:pPr>
              <a:buFont typeface="Wingdings" pitchFamily="2" charset="2"/>
              <a:buChar char="à"/>
            </a:pPr>
            <a:r>
              <a:rPr lang="en-US" sz="1300" dirty="0">
                <a:latin typeface="Times New Roman" panose="02020603050405020304" pitchFamily="18" charset="0"/>
                <a:cs typeface="Times New Roman" panose="02020603050405020304" pitchFamily="18" charset="0"/>
                <a:sym typeface="Wingdings" pitchFamily="2" charset="2"/>
              </a:rPr>
              <a:t> We have addressed the professor's feedback by providing an explanation of the velocity report and burndown chart.</a:t>
            </a:r>
          </a:p>
          <a:p>
            <a:pPr>
              <a:buFont typeface="Wingdings" pitchFamily="2" charset="2"/>
              <a:buChar char="Ø"/>
            </a:pPr>
            <a:r>
              <a:rPr lang="en-US" sz="1300" b="1" i="0" dirty="0">
                <a:effectLst/>
                <a:latin typeface="Times New Roman" panose="02020603050405020304" pitchFamily="18" charset="0"/>
                <a:cs typeface="Times New Roman" panose="02020603050405020304" pitchFamily="18" charset="0"/>
              </a:rPr>
              <a:t>It is necessary to include the story point estimate and note that the acceptance criteria is not presented on a separate slide; rather, it's integrated into the user story itself.</a:t>
            </a:r>
          </a:p>
          <a:p>
            <a:pPr marL="0" indent="0">
              <a:buNone/>
            </a:pPr>
            <a:r>
              <a:rPr lang="en-US" sz="1300" dirty="0">
                <a:latin typeface="Times New Roman" panose="02020603050405020304" pitchFamily="18" charset="0"/>
                <a:cs typeface="Times New Roman" panose="02020603050405020304" pitchFamily="18" charset="0"/>
                <a:sym typeface="Wingdings" pitchFamily="2" charset="2"/>
              </a:rPr>
              <a:t>This time we have mentioned the </a:t>
            </a:r>
            <a:r>
              <a:rPr lang="en-US" sz="1300" i="0" dirty="0">
                <a:effectLst/>
                <a:latin typeface="Times New Roman" panose="02020603050405020304" pitchFamily="18" charset="0"/>
                <a:cs typeface="Times New Roman" panose="02020603050405020304" pitchFamily="18" charset="0"/>
              </a:rPr>
              <a:t>story point estimate. Also, we mentioned the acceptance </a:t>
            </a:r>
            <a:r>
              <a:rPr lang="en-US" sz="1300" dirty="0">
                <a:effectLst/>
                <a:latin typeface="Times New Roman" panose="02020603050405020304" pitchFamily="18" charset="0"/>
                <a:cs typeface="Times New Roman" panose="02020603050405020304" pitchFamily="18" charset="0"/>
              </a:rPr>
              <a:t>criteria in user story.</a:t>
            </a:r>
          </a:p>
          <a:p>
            <a:pPr>
              <a:buFont typeface="Wingdings" pitchFamily="2" charset="2"/>
              <a:buChar char="Ø"/>
            </a:pPr>
            <a:r>
              <a:rPr lang="en-US" sz="1300" b="1" dirty="0">
                <a:latin typeface="Times New Roman" panose="02020603050405020304" pitchFamily="18" charset="0"/>
                <a:cs typeface="Times New Roman" panose="02020603050405020304" pitchFamily="18" charset="0"/>
              </a:rPr>
              <a:t>R</a:t>
            </a:r>
            <a:r>
              <a:rPr lang="en-US" sz="1300" b="1" i="0" dirty="0">
                <a:latin typeface="Times New Roman" panose="02020603050405020304" pitchFamily="18" charset="0"/>
                <a:cs typeface="Times New Roman" panose="02020603050405020304" pitchFamily="18" charset="0"/>
              </a:rPr>
              <a:t>equire improved diagrams.</a:t>
            </a:r>
          </a:p>
          <a:p>
            <a:pPr marL="0" indent="0">
              <a:buNone/>
            </a:pPr>
            <a:r>
              <a:rPr lang="en-US" sz="1300" i="0" dirty="0">
                <a:effectLst/>
                <a:latin typeface="Times New Roman" panose="02020603050405020304" pitchFamily="18" charset="0"/>
                <a:cs typeface="Times New Roman" panose="02020603050405020304" pitchFamily="18" charset="0"/>
                <a:sym typeface="Wingdings" pitchFamily="2" charset="2"/>
              </a:rPr>
              <a:t> We have furnished explicit diagrams.</a:t>
            </a:r>
          </a:p>
        </p:txBody>
      </p:sp>
      <p:pic>
        <p:nvPicPr>
          <p:cNvPr id="33" name="Graphic 32" descr="Users">
            <a:extLst>
              <a:ext uri="{FF2B5EF4-FFF2-40B4-BE49-F238E27FC236}">
                <a16:creationId xmlns:a16="http://schemas.microsoft.com/office/drawing/2014/main" id="{A5695EE4-8172-AB80-9C06-5362038229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4" name="Slide Number Placeholder 3">
            <a:extLst>
              <a:ext uri="{FF2B5EF4-FFF2-40B4-BE49-F238E27FC236}">
                <a16:creationId xmlns:a16="http://schemas.microsoft.com/office/drawing/2014/main" id="{3C910CE9-11A8-62A9-7D04-6EA44C2D8B05}"/>
              </a:ext>
            </a:extLst>
          </p:cNvPr>
          <p:cNvSpPr>
            <a:spLocks noGrp="1"/>
          </p:cNvSpPr>
          <p:nvPr>
            <p:ph type="sldNum" sz="quarter" idx="12"/>
          </p:nvPr>
        </p:nvSpPr>
        <p:spPr/>
        <p:txBody>
          <a:bodyPr/>
          <a:lstStyle/>
          <a:p>
            <a:fld id="{FA4FCA09-A334-4A38-8A78-E51DCD588AB3}" type="slidenum">
              <a:rPr lang="en-US" smtClean="0"/>
              <a:t>6</a:t>
            </a:fld>
            <a:endParaRPr lang="en-US"/>
          </a:p>
        </p:txBody>
      </p:sp>
    </p:spTree>
    <p:extLst>
      <p:ext uri="{BB962C8B-B14F-4D97-AF65-F5344CB8AC3E}">
        <p14:creationId xmlns:p14="http://schemas.microsoft.com/office/powerpoint/2010/main" val="716524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0BF9B-BEEB-5837-5565-8942397E7C11}"/>
              </a:ext>
            </a:extLst>
          </p:cNvPr>
          <p:cNvSpPr>
            <a:spLocks noGrp="1"/>
          </p:cNvSpPr>
          <p:nvPr>
            <p:ph type="title"/>
          </p:nvPr>
        </p:nvSpPr>
        <p:spPr>
          <a:xfrm>
            <a:off x="1062698" y="679505"/>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Application screenshots</a:t>
            </a:r>
            <a:endParaRPr lang="en-US" sz="4000" kern="1200" dirty="0">
              <a:solidFill>
                <a:schemeClr val="tx2"/>
              </a:solidFill>
              <a:latin typeface="+mj-lt"/>
              <a:ea typeface="+mj-ea"/>
              <a:cs typeface="+mj-cs"/>
            </a:endParaRPr>
          </a:p>
        </p:txBody>
      </p:sp>
      <p:pic>
        <p:nvPicPr>
          <p:cNvPr id="7" name="Graphic 6" descr="Camera">
            <a:extLst>
              <a:ext uri="{FF2B5EF4-FFF2-40B4-BE49-F238E27FC236}">
                <a16:creationId xmlns:a16="http://schemas.microsoft.com/office/drawing/2014/main" id="{DEF43B9D-0DD2-5BC1-41D2-233B2CD4AD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
        <p:nvSpPr>
          <p:cNvPr id="4" name="Slide Number Placeholder 3">
            <a:extLst>
              <a:ext uri="{FF2B5EF4-FFF2-40B4-BE49-F238E27FC236}">
                <a16:creationId xmlns:a16="http://schemas.microsoft.com/office/drawing/2014/main" id="{E0D7CCFE-6B21-EC3A-9173-B6AE5972958C}"/>
              </a:ext>
            </a:extLst>
          </p:cNvPr>
          <p:cNvSpPr>
            <a:spLocks noGrp="1"/>
          </p:cNvSpPr>
          <p:nvPr>
            <p:ph type="sldNum" sz="quarter" idx="12"/>
          </p:nvPr>
        </p:nvSpPr>
        <p:spPr/>
        <p:txBody>
          <a:bodyPr/>
          <a:lstStyle/>
          <a:p>
            <a:fld id="{FA4FCA09-A334-4A38-8A78-E51DCD588AB3}" type="slidenum">
              <a:rPr lang="en-US" smtClean="0"/>
              <a:t>60</a:t>
            </a:fld>
            <a:endParaRPr lang="en-US"/>
          </a:p>
        </p:txBody>
      </p:sp>
    </p:spTree>
    <p:extLst>
      <p:ext uri="{BB962C8B-B14F-4D97-AF65-F5344CB8AC3E}">
        <p14:creationId xmlns:p14="http://schemas.microsoft.com/office/powerpoint/2010/main" val="2605294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9" name="Rectangle 28">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4A2E746-BED2-C182-4F64-B37BB9BD7821}"/>
              </a:ext>
            </a:extLst>
          </p:cNvPr>
          <p:cNvSpPr>
            <a:spLocks noGrp="1"/>
          </p:cNvSpPr>
          <p:nvPr>
            <p:ph type="title"/>
          </p:nvPr>
        </p:nvSpPr>
        <p:spPr>
          <a:xfrm>
            <a:off x="680321" y="753228"/>
            <a:ext cx="4136123" cy="1080938"/>
          </a:xfrm>
        </p:spPr>
        <p:txBody>
          <a:bodyPr vert="horz" lIns="91440" tIns="45720" rIns="91440" bIns="45720" rtlCol="0">
            <a:normAutofit/>
          </a:bodyPr>
          <a:lstStyle/>
          <a:p>
            <a:r>
              <a:rPr lang="en-US" sz="2400" kern="1200">
                <a:latin typeface="+mj-lt"/>
                <a:ea typeface="+mj-ea"/>
                <a:cs typeface="+mj-cs"/>
              </a:rPr>
              <a:t>Home page</a:t>
            </a:r>
          </a:p>
        </p:txBody>
      </p:sp>
      <p:pic>
        <p:nvPicPr>
          <p:cNvPr id="33" name="Picture 32">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B5270B0C-C161-DB5E-55D1-98A9D201CBDC}"/>
              </a:ext>
            </a:extLst>
          </p:cNvPr>
          <p:cNvSpPr>
            <a:spLocks noGrp="1"/>
          </p:cNvSpPr>
          <p:nvPr>
            <p:ph idx="1"/>
          </p:nvPr>
        </p:nvSpPr>
        <p:spPr>
          <a:xfrm>
            <a:off x="680321" y="2336873"/>
            <a:ext cx="3656289" cy="3599316"/>
          </a:xfrm>
        </p:spPr>
        <p:txBody>
          <a:bodyPr>
            <a:normAutofit/>
          </a:bodyPr>
          <a:lstStyle/>
          <a:p>
            <a:r>
              <a:rPr lang="en-US" sz="1400" dirty="0"/>
              <a:t>Features — A navigation header of some type is there on this homepage, and it provides supplementary links that will take us to the many locations where we are arranged. And uploading of the Xray is included by default of the starting page of the X-ray.</a:t>
            </a:r>
          </a:p>
        </p:txBody>
      </p:sp>
      <p:pic>
        <p:nvPicPr>
          <p:cNvPr id="5" name="Content Placeholder 4" descr="A cartoon of legs on a mat&#10;&#10;Description automatically generated">
            <a:extLst>
              <a:ext uri="{FF2B5EF4-FFF2-40B4-BE49-F238E27FC236}">
                <a16:creationId xmlns:a16="http://schemas.microsoft.com/office/drawing/2014/main" id="{C2D9591D-E5BD-661A-529C-D43692C5948A}"/>
              </a:ext>
            </a:extLst>
          </p:cNvPr>
          <p:cNvPicPr>
            <a:picLocks noChangeAspect="1"/>
          </p:cNvPicPr>
          <p:nvPr/>
        </p:nvPicPr>
        <p:blipFill rotWithShape="1">
          <a:blip r:embed="rId4"/>
          <a:srcRect l="-1" t="14389" r="541"/>
          <a:stretch/>
        </p:blipFill>
        <p:spPr>
          <a:xfrm>
            <a:off x="5276090" y="1675134"/>
            <a:ext cx="6269479" cy="3507731"/>
          </a:xfrm>
          <a:prstGeom prst="rect">
            <a:avLst/>
          </a:prstGeom>
          <a:ln>
            <a:noFill/>
          </a:ln>
          <a:effectLst>
            <a:outerShdw blurRad="76200" dist="63500" dir="5040000" algn="tl" rotWithShape="0">
              <a:srgbClr val="000000">
                <a:alpha val="41000"/>
              </a:srgbClr>
            </a:outerShdw>
          </a:effectLst>
        </p:spPr>
      </p:pic>
      <p:sp>
        <p:nvSpPr>
          <p:cNvPr id="6" name="Slide Number Placeholder 5">
            <a:extLst>
              <a:ext uri="{FF2B5EF4-FFF2-40B4-BE49-F238E27FC236}">
                <a16:creationId xmlns:a16="http://schemas.microsoft.com/office/drawing/2014/main" id="{0389272F-240B-AFA5-D6C4-7C30957C1BDD}"/>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61</a:t>
            </a:fld>
            <a:endParaRPr lang="en-US" sz="1050">
              <a:solidFill>
                <a:prstClr val="white">
                  <a:tint val="75000"/>
                </a:prstClr>
              </a:solidFill>
            </a:endParaRPr>
          </a:p>
        </p:txBody>
      </p:sp>
    </p:spTree>
    <p:extLst>
      <p:ext uri="{BB962C8B-B14F-4D97-AF65-F5344CB8AC3E}">
        <p14:creationId xmlns:p14="http://schemas.microsoft.com/office/powerpoint/2010/main" val="169468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9" name="Rectangle 28">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99E9FF-BC77-5A7A-A153-70F62E9A4F93}"/>
              </a:ext>
            </a:extLst>
          </p:cNvPr>
          <p:cNvSpPr>
            <a:spLocks noGrp="1"/>
          </p:cNvSpPr>
          <p:nvPr>
            <p:ph type="title"/>
          </p:nvPr>
        </p:nvSpPr>
        <p:spPr>
          <a:xfrm>
            <a:off x="680321" y="753228"/>
            <a:ext cx="4136123" cy="1080938"/>
          </a:xfrm>
        </p:spPr>
        <p:txBody>
          <a:bodyPr vert="horz" lIns="91440" tIns="45720" rIns="91440" bIns="45720" rtlCol="0">
            <a:normAutofit/>
          </a:bodyPr>
          <a:lstStyle/>
          <a:p>
            <a:r>
              <a:rPr lang="en-US" sz="2400" kern="1200">
                <a:latin typeface="+mj-lt"/>
                <a:ea typeface="+mj-ea"/>
                <a:cs typeface="+mj-cs"/>
              </a:rPr>
              <a:t>History page</a:t>
            </a:r>
          </a:p>
        </p:txBody>
      </p:sp>
      <p:pic>
        <p:nvPicPr>
          <p:cNvPr id="33" name="Picture 32">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72A13F18-F368-E5DC-4ADD-EC9DBEF7E28E}"/>
              </a:ext>
            </a:extLst>
          </p:cNvPr>
          <p:cNvSpPr>
            <a:spLocks noGrp="1"/>
          </p:cNvSpPr>
          <p:nvPr>
            <p:ph idx="1"/>
          </p:nvPr>
        </p:nvSpPr>
        <p:spPr>
          <a:xfrm>
            <a:off x="680321" y="2336873"/>
            <a:ext cx="3656289" cy="3599316"/>
          </a:xfrm>
        </p:spPr>
        <p:txBody>
          <a:bodyPr>
            <a:normAutofit/>
          </a:bodyPr>
          <a:lstStyle/>
          <a:p>
            <a:r>
              <a:rPr lang="en-US" sz="1400" dirty="0"/>
              <a:t>Features- This page serves as a record of the uploaded x-ray, which will be preserved in the machine's local storage along with the user's name, the image's name, the result that was redacted while uploading, and the time of upload..</a:t>
            </a:r>
          </a:p>
        </p:txBody>
      </p:sp>
      <p:pic>
        <p:nvPicPr>
          <p:cNvPr id="5" name="Content Placeholder 4" descr="A computer screen shot of a computer screen&#10;&#10;Description automatically generated">
            <a:extLst>
              <a:ext uri="{FF2B5EF4-FFF2-40B4-BE49-F238E27FC236}">
                <a16:creationId xmlns:a16="http://schemas.microsoft.com/office/drawing/2014/main" id="{5D1E550F-FAC6-E565-14B5-6A5371C2E511}"/>
              </a:ext>
            </a:extLst>
          </p:cNvPr>
          <p:cNvPicPr>
            <a:picLocks noChangeAspect="1"/>
          </p:cNvPicPr>
          <p:nvPr/>
        </p:nvPicPr>
        <p:blipFill rotWithShape="1">
          <a:blip r:embed="rId4"/>
          <a:srcRect l="1" t="15575" r="-36"/>
          <a:stretch/>
        </p:blipFill>
        <p:spPr>
          <a:xfrm>
            <a:off x="5276090" y="1709374"/>
            <a:ext cx="6269479" cy="3439252"/>
          </a:xfrm>
          <a:prstGeom prst="rect">
            <a:avLst/>
          </a:prstGeom>
          <a:ln>
            <a:noFill/>
          </a:ln>
          <a:effectLst>
            <a:outerShdw blurRad="76200" dist="63500" dir="5040000" algn="tl" rotWithShape="0">
              <a:srgbClr val="000000">
                <a:alpha val="41000"/>
              </a:srgbClr>
            </a:outerShdw>
          </a:effectLst>
        </p:spPr>
      </p:pic>
      <p:sp>
        <p:nvSpPr>
          <p:cNvPr id="6" name="Slide Number Placeholder 5">
            <a:extLst>
              <a:ext uri="{FF2B5EF4-FFF2-40B4-BE49-F238E27FC236}">
                <a16:creationId xmlns:a16="http://schemas.microsoft.com/office/drawing/2014/main" id="{619025FB-19F9-A70D-27CC-60B6808007A4}"/>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62</a:t>
            </a:fld>
            <a:endParaRPr lang="en-US" sz="1050">
              <a:solidFill>
                <a:prstClr val="white">
                  <a:tint val="75000"/>
                </a:prstClr>
              </a:solidFill>
            </a:endParaRPr>
          </a:p>
        </p:txBody>
      </p:sp>
    </p:spTree>
    <p:extLst>
      <p:ext uri="{BB962C8B-B14F-4D97-AF65-F5344CB8AC3E}">
        <p14:creationId xmlns:p14="http://schemas.microsoft.com/office/powerpoint/2010/main" val="2784611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F9BE106-4588-F58D-43B2-51BEDE7A5C03}"/>
              </a:ext>
            </a:extLst>
          </p:cNvPr>
          <p:cNvSpPr>
            <a:spLocks noGrp="1"/>
          </p:cNvSpPr>
          <p:nvPr>
            <p:ph type="title"/>
          </p:nvPr>
        </p:nvSpPr>
        <p:spPr>
          <a:xfrm>
            <a:off x="680321" y="753228"/>
            <a:ext cx="4136123" cy="1080938"/>
          </a:xfrm>
        </p:spPr>
        <p:txBody>
          <a:bodyPr vert="horz" lIns="91440" tIns="45720" rIns="91440" bIns="45720" rtlCol="0">
            <a:normAutofit/>
          </a:bodyPr>
          <a:lstStyle/>
          <a:p>
            <a:r>
              <a:rPr lang="en-US" sz="2400" kern="1200">
                <a:latin typeface="+mj-lt"/>
                <a:ea typeface="+mj-ea"/>
                <a:cs typeface="+mj-cs"/>
              </a:rPr>
              <a:t>Personal information page</a:t>
            </a:r>
          </a:p>
        </p:txBody>
      </p:sp>
      <p:pic>
        <p:nvPicPr>
          <p:cNvPr id="20" name="Picture 19">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6233533F-F888-2520-85DE-865E195F5306}"/>
              </a:ext>
            </a:extLst>
          </p:cNvPr>
          <p:cNvSpPr>
            <a:spLocks noGrp="1"/>
          </p:cNvSpPr>
          <p:nvPr>
            <p:ph idx="1"/>
          </p:nvPr>
        </p:nvSpPr>
        <p:spPr>
          <a:xfrm>
            <a:off x="680321" y="2336873"/>
            <a:ext cx="3656289" cy="3599316"/>
          </a:xfrm>
        </p:spPr>
        <p:txBody>
          <a:bodyPr>
            <a:normAutofit/>
          </a:bodyPr>
          <a:lstStyle/>
          <a:p>
            <a:r>
              <a:rPr lang="en-US" sz="1400" dirty="0"/>
              <a:t>In this section of the site, users may enter their fundamental information (such as pre history of patient like heart problem, diabetes </a:t>
            </a:r>
            <a:r>
              <a:rPr lang="en-US" sz="1400" dirty="0" err="1"/>
              <a:t>etc</a:t>
            </a:r>
            <a:r>
              <a:rPr lang="en-US" sz="1400" dirty="0"/>
              <a:t>) and have it recorded in a firebase. Anyone interested in the user can see their profile history without ever having to touch them, thanks to this contact-free approach.</a:t>
            </a:r>
          </a:p>
          <a:p>
            <a:endParaRPr lang="en-US" sz="1400" dirty="0"/>
          </a:p>
        </p:txBody>
      </p:sp>
      <p:pic>
        <p:nvPicPr>
          <p:cNvPr id="5" name="Content Placeholder 4" descr="A screenshot of a computer&#10;&#10;Description automatically generated">
            <a:extLst>
              <a:ext uri="{FF2B5EF4-FFF2-40B4-BE49-F238E27FC236}">
                <a16:creationId xmlns:a16="http://schemas.microsoft.com/office/drawing/2014/main" id="{5B6C1144-40B3-C36D-13ED-7225638CAFEB}"/>
              </a:ext>
            </a:extLst>
          </p:cNvPr>
          <p:cNvPicPr>
            <a:picLocks noChangeAspect="1"/>
          </p:cNvPicPr>
          <p:nvPr/>
        </p:nvPicPr>
        <p:blipFill rotWithShape="1">
          <a:blip r:embed="rId4"/>
          <a:srcRect l="-1" t="15231" r="-707"/>
          <a:stretch/>
        </p:blipFill>
        <p:spPr>
          <a:xfrm>
            <a:off x="5276090" y="1713905"/>
            <a:ext cx="6269479" cy="3430190"/>
          </a:xfrm>
          <a:prstGeom prst="rect">
            <a:avLst/>
          </a:prstGeom>
          <a:ln>
            <a:noFill/>
          </a:ln>
          <a:effectLst>
            <a:outerShdw blurRad="76200" dist="63500" dir="5040000" algn="tl" rotWithShape="0">
              <a:srgbClr val="000000">
                <a:alpha val="41000"/>
              </a:srgbClr>
            </a:outerShdw>
          </a:effectLst>
        </p:spPr>
      </p:pic>
      <p:sp>
        <p:nvSpPr>
          <p:cNvPr id="6" name="Slide Number Placeholder 5">
            <a:extLst>
              <a:ext uri="{FF2B5EF4-FFF2-40B4-BE49-F238E27FC236}">
                <a16:creationId xmlns:a16="http://schemas.microsoft.com/office/drawing/2014/main" id="{84792F5F-C6DE-8406-6776-7AE6899F6159}"/>
              </a:ext>
            </a:extLst>
          </p:cNvPr>
          <p:cNvSpPr>
            <a:spLocks noGrp="1"/>
          </p:cNvSpPr>
          <p:nvPr>
            <p:ph type="sldNum" sz="quarter" idx="12"/>
          </p:nvPr>
        </p:nvSpPr>
        <p:spPr/>
        <p:txBody>
          <a:bodyPr/>
          <a:lstStyle/>
          <a:p>
            <a:fld id="{FA4FCA09-A334-4A38-8A78-E51DCD588AB3}" type="slidenum">
              <a:rPr lang="en-US" smtClean="0"/>
              <a:t>63</a:t>
            </a:fld>
            <a:endParaRPr lang="en-US"/>
          </a:p>
        </p:txBody>
      </p:sp>
    </p:spTree>
    <p:extLst>
      <p:ext uri="{BB962C8B-B14F-4D97-AF65-F5344CB8AC3E}">
        <p14:creationId xmlns:p14="http://schemas.microsoft.com/office/powerpoint/2010/main" val="891906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5B693"/>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00FF9E7-8E46-4DC0-93DA-60BE0E460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39" name="Rectangle 38">
              <a:extLst>
                <a:ext uri="{FF2B5EF4-FFF2-40B4-BE49-F238E27FC236}">
                  <a16:creationId xmlns:a16="http://schemas.microsoft.com/office/drawing/2014/main" id="{956701A1-F27E-4182-9578-B57ACF9D3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CBC19C67-025A-4A22-BDB0-4CE8FD806F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2" name="Rectangle 41">
            <a:extLst>
              <a:ext uri="{FF2B5EF4-FFF2-40B4-BE49-F238E27FC236}">
                <a16:creationId xmlns:a16="http://schemas.microsoft.com/office/drawing/2014/main" id="{CD913264-54ED-4FC1-AD22-DAD43506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B1B989-BDC7-35CF-5212-B0648E3A6334}"/>
              </a:ext>
            </a:extLst>
          </p:cNvPr>
          <p:cNvSpPr>
            <a:spLocks noGrp="1"/>
          </p:cNvSpPr>
          <p:nvPr>
            <p:ph type="title"/>
          </p:nvPr>
        </p:nvSpPr>
        <p:spPr>
          <a:xfrm>
            <a:off x="680321" y="753228"/>
            <a:ext cx="5632247" cy="1080938"/>
          </a:xfrm>
        </p:spPr>
        <p:txBody>
          <a:bodyPr vert="horz" lIns="91440" tIns="45720" rIns="91440" bIns="45720" rtlCol="0">
            <a:normAutofit/>
          </a:bodyPr>
          <a:lstStyle/>
          <a:p>
            <a:r>
              <a:rPr lang="en-US" kern="1200">
                <a:latin typeface="+mj-lt"/>
                <a:ea typeface="+mj-ea"/>
                <a:cs typeface="+mj-cs"/>
              </a:rPr>
              <a:t>Doctor’s appointment page</a:t>
            </a:r>
          </a:p>
        </p:txBody>
      </p:sp>
      <p:pic>
        <p:nvPicPr>
          <p:cNvPr id="44" name="Picture 43">
            <a:extLst>
              <a:ext uri="{FF2B5EF4-FFF2-40B4-BE49-F238E27FC236}">
                <a16:creationId xmlns:a16="http://schemas.microsoft.com/office/drawing/2014/main" id="{8E6B0E65-BA50-47AD-B2B4-9FEB58F4B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24" name="Content Placeholder 23">
            <a:extLst>
              <a:ext uri="{FF2B5EF4-FFF2-40B4-BE49-F238E27FC236}">
                <a16:creationId xmlns:a16="http://schemas.microsoft.com/office/drawing/2014/main" id="{D3CCE5E0-2FD9-836D-237A-91CA0809F060}"/>
              </a:ext>
            </a:extLst>
          </p:cNvPr>
          <p:cNvSpPr>
            <a:spLocks noGrp="1"/>
          </p:cNvSpPr>
          <p:nvPr>
            <p:ph idx="1"/>
          </p:nvPr>
        </p:nvSpPr>
        <p:spPr>
          <a:xfrm>
            <a:off x="680322" y="2336873"/>
            <a:ext cx="5632246" cy="3599316"/>
          </a:xfrm>
        </p:spPr>
        <p:txBody>
          <a:bodyPr>
            <a:normAutofit/>
          </a:bodyPr>
          <a:lstStyle/>
          <a:p>
            <a:r>
              <a:rPr lang="en-US" sz="2000" dirty="0"/>
              <a:t>Here in picture-01, we can see how to set up an appointment, and in the meanwhile, we can choose a certain doctor to execute a process, and in picture-02, we can see how to send the appointment information to our Gmail, so we can effortlessly relax.</a:t>
            </a:r>
          </a:p>
          <a:p>
            <a:endParaRPr lang="en-US" sz="2000" dirty="0"/>
          </a:p>
        </p:txBody>
      </p:sp>
      <p:pic>
        <p:nvPicPr>
          <p:cNvPr id="5" name="Content Placeholder 4" descr="A screenshot of a computer&#10;&#10;Description automatically generated">
            <a:extLst>
              <a:ext uri="{FF2B5EF4-FFF2-40B4-BE49-F238E27FC236}">
                <a16:creationId xmlns:a16="http://schemas.microsoft.com/office/drawing/2014/main" id="{58AEB3D4-196F-90CD-4FC3-0C80095F1C53}"/>
              </a:ext>
            </a:extLst>
          </p:cNvPr>
          <p:cNvPicPr>
            <a:picLocks noChangeAspect="1"/>
          </p:cNvPicPr>
          <p:nvPr/>
        </p:nvPicPr>
        <p:blipFill rotWithShape="1">
          <a:blip r:embed="rId4"/>
          <a:srcRect t="7555" r="4" b="4"/>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8" name="Content Placeholder 7" descr="A screenshot of a computer&#10;&#10;Description automatically generated">
            <a:extLst>
              <a:ext uri="{FF2B5EF4-FFF2-40B4-BE49-F238E27FC236}">
                <a16:creationId xmlns:a16="http://schemas.microsoft.com/office/drawing/2014/main" id="{D5FACF8F-A91A-0E4A-CB79-F9202F7AE959}"/>
              </a:ext>
            </a:extLst>
          </p:cNvPr>
          <p:cNvPicPr>
            <a:picLocks noChangeAspect="1"/>
          </p:cNvPicPr>
          <p:nvPr/>
        </p:nvPicPr>
        <p:blipFill rotWithShape="1">
          <a:blip r:embed="rId5"/>
          <a:srcRect l="32620" t="34667" r="9261" b="24910"/>
          <a:stretch/>
        </p:blipFill>
        <p:spPr>
          <a:xfrm>
            <a:off x="6984387" y="3689893"/>
            <a:ext cx="4719805" cy="2246295"/>
          </a:xfrm>
          <a:prstGeom prst="rect">
            <a:avLst/>
          </a:prstGeom>
          <a:solidFill>
            <a:schemeClr val="accent1"/>
          </a:solidFill>
          <a:ln>
            <a:noFill/>
          </a:ln>
          <a:effectLst>
            <a:outerShdw blurRad="76200" dist="63500" dir="5040000" algn="tl" rotWithShape="0">
              <a:srgbClr val="000000">
                <a:alpha val="41000"/>
              </a:srgbClr>
            </a:outerShdw>
          </a:effectLst>
        </p:spPr>
      </p:pic>
      <p:sp>
        <p:nvSpPr>
          <p:cNvPr id="6" name="Slide Number Placeholder 5">
            <a:extLst>
              <a:ext uri="{FF2B5EF4-FFF2-40B4-BE49-F238E27FC236}">
                <a16:creationId xmlns:a16="http://schemas.microsoft.com/office/drawing/2014/main" id="{4AFAE4EC-2BD5-D0A4-9FE2-F611A478DEE5}"/>
              </a:ext>
            </a:extLst>
          </p:cNvPr>
          <p:cNvSpPr>
            <a:spLocks noGrp="1"/>
          </p:cNvSpPr>
          <p:nvPr>
            <p:ph type="sldNum" sz="quarter" idx="12"/>
          </p:nvPr>
        </p:nvSpPr>
        <p:spPr>
          <a:xfrm>
            <a:off x="10900372" y="5936189"/>
            <a:ext cx="738175"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64</a:t>
            </a:fld>
            <a:endParaRPr lang="en-US" sz="1050">
              <a:solidFill>
                <a:prstClr val="white">
                  <a:tint val="75000"/>
                </a:prstClr>
              </a:solidFill>
            </a:endParaRPr>
          </a:p>
        </p:txBody>
      </p:sp>
    </p:spTree>
    <p:extLst>
      <p:ext uri="{BB962C8B-B14F-4D97-AF65-F5344CB8AC3E}">
        <p14:creationId xmlns:p14="http://schemas.microsoft.com/office/powerpoint/2010/main" val="1285742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79F0296-B483-DE16-DA81-9098632AF48A}"/>
              </a:ext>
            </a:extLst>
          </p:cNvPr>
          <p:cNvSpPr>
            <a:spLocks noGrp="1"/>
          </p:cNvSpPr>
          <p:nvPr>
            <p:ph type="title"/>
          </p:nvPr>
        </p:nvSpPr>
        <p:spPr>
          <a:xfrm>
            <a:off x="680321" y="753228"/>
            <a:ext cx="4136123" cy="1080938"/>
          </a:xfrm>
        </p:spPr>
        <p:txBody>
          <a:bodyPr vert="horz" lIns="91440" tIns="45720" rIns="91440" bIns="45720" rtlCol="0">
            <a:normAutofit/>
          </a:bodyPr>
          <a:lstStyle/>
          <a:p>
            <a:r>
              <a:rPr lang="en-US" sz="2400" kern="1200">
                <a:latin typeface="+mj-lt"/>
                <a:ea typeface="+mj-ea"/>
                <a:cs typeface="+mj-cs"/>
              </a:rPr>
              <a:t>Real-time analysis of covid cases based on reagion</a:t>
            </a:r>
          </a:p>
        </p:txBody>
      </p:sp>
      <p:pic>
        <p:nvPicPr>
          <p:cNvPr id="20" name="Picture 19">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E9FC1D99-35D1-F1E8-A58A-416D90C69491}"/>
              </a:ext>
            </a:extLst>
          </p:cNvPr>
          <p:cNvSpPr>
            <a:spLocks noGrp="1"/>
          </p:cNvSpPr>
          <p:nvPr>
            <p:ph idx="1"/>
          </p:nvPr>
        </p:nvSpPr>
        <p:spPr>
          <a:xfrm>
            <a:off x="680321" y="2336873"/>
            <a:ext cx="3656289" cy="3599316"/>
          </a:xfrm>
        </p:spPr>
        <p:txBody>
          <a:bodyPr>
            <a:normAutofit/>
          </a:bodyPr>
          <a:lstStyle/>
          <a:p>
            <a:r>
              <a:rPr lang="en-US" sz="1400" dirty="0"/>
              <a:t>Here on the active cases page, we've integrated the rapid API to retrieve real-time data according to our queries. When we click on the get data tab, a variety of metrics are shown, including the number of active cases, new cases, recovered cases, total cases, total deaths, and total tests for the selected region. All of this data is available in the Rapid API.</a:t>
            </a:r>
          </a:p>
          <a:p>
            <a:endParaRPr lang="en-US" sz="1400" dirty="0"/>
          </a:p>
        </p:txBody>
      </p:sp>
      <p:pic>
        <p:nvPicPr>
          <p:cNvPr id="5" name="Content Placeholder 4" descr="A screenshot of a computer&#10;&#10;Description automatically generated">
            <a:extLst>
              <a:ext uri="{FF2B5EF4-FFF2-40B4-BE49-F238E27FC236}">
                <a16:creationId xmlns:a16="http://schemas.microsoft.com/office/drawing/2014/main" id="{70EF517E-4A1E-F90A-1B25-B358EB6614B7}"/>
              </a:ext>
            </a:extLst>
          </p:cNvPr>
          <p:cNvPicPr>
            <a:picLocks noChangeAspect="1"/>
          </p:cNvPicPr>
          <p:nvPr/>
        </p:nvPicPr>
        <p:blipFill rotWithShape="1">
          <a:blip r:embed="rId4"/>
          <a:srcRect t="12130" r="188"/>
          <a:stretch/>
        </p:blipFill>
        <p:spPr>
          <a:xfrm>
            <a:off x="5276090" y="1635205"/>
            <a:ext cx="6269479" cy="3587590"/>
          </a:xfrm>
          <a:prstGeom prst="rect">
            <a:avLst/>
          </a:prstGeom>
          <a:ln>
            <a:noFill/>
          </a:ln>
          <a:effectLst>
            <a:outerShdw blurRad="76200" dist="63500" dir="5040000" algn="tl" rotWithShape="0">
              <a:srgbClr val="000000">
                <a:alpha val="41000"/>
              </a:srgbClr>
            </a:outerShdw>
          </a:effectLst>
        </p:spPr>
      </p:pic>
      <p:sp>
        <p:nvSpPr>
          <p:cNvPr id="6" name="Slide Number Placeholder 5">
            <a:extLst>
              <a:ext uri="{FF2B5EF4-FFF2-40B4-BE49-F238E27FC236}">
                <a16:creationId xmlns:a16="http://schemas.microsoft.com/office/drawing/2014/main" id="{5D93FACB-6781-6F28-0AF6-816FD3E2C180}"/>
              </a:ext>
            </a:extLst>
          </p:cNvPr>
          <p:cNvSpPr>
            <a:spLocks noGrp="1"/>
          </p:cNvSpPr>
          <p:nvPr>
            <p:ph type="sldNum" sz="quarter" idx="12"/>
          </p:nvPr>
        </p:nvSpPr>
        <p:spPr/>
        <p:txBody>
          <a:bodyPr/>
          <a:lstStyle/>
          <a:p>
            <a:fld id="{FA4FCA09-A334-4A38-8A78-E51DCD588AB3}" type="slidenum">
              <a:rPr lang="en-US" smtClean="0"/>
              <a:t>65</a:t>
            </a:fld>
            <a:endParaRPr lang="en-US"/>
          </a:p>
        </p:txBody>
      </p:sp>
    </p:spTree>
    <p:extLst>
      <p:ext uri="{BB962C8B-B14F-4D97-AF65-F5344CB8AC3E}">
        <p14:creationId xmlns:p14="http://schemas.microsoft.com/office/powerpoint/2010/main" val="3986443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5B693"/>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00FF9E7-8E46-4DC0-93DA-60BE0E460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956701A1-F27E-4182-9578-B57ACF9D3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BC19C67-025A-4A22-BDB0-4CE8FD806F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8" name="Rectangle 17">
            <a:extLst>
              <a:ext uri="{FF2B5EF4-FFF2-40B4-BE49-F238E27FC236}">
                <a16:creationId xmlns:a16="http://schemas.microsoft.com/office/drawing/2014/main" id="{CD913264-54ED-4FC1-AD22-DAD43506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707B3B2-833F-CA2E-D4DB-6BF626F26E41}"/>
              </a:ext>
            </a:extLst>
          </p:cNvPr>
          <p:cNvSpPr>
            <a:spLocks noGrp="1"/>
          </p:cNvSpPr>
          <p:nvPr>
            <p:ph type="title"/>
          </p:nvPr>
        </p:nvSpPr>
        <p:spPr>
          <a:xfrm>
            <a:off x="680321" y="753228"/>
            <a:ext cx="5632247" cy="1080938"/>
          </a:xfrm>
        </p:spPr>
        <p:txBody>
          <a:bodyPr vert="horz" lIns="91440" tIns="45720" rIns="91440" bIns="45720" rtlCol="0">
            <a:normAutofit/>
          </a:bodyPr>
          <a:lstStyle/>
          <a:p>
            <a:r>
              <a:rPr lang="en-US" kern="1200">
                <a:latin typeface="+mj-lt"/>
                <a:ea typeface="+mj-ea"/>
                <a:cs typeface="+mj-cs"/>
              </a:rPr>
              <a:t>Self assessment page</a:t>
            </a:r>
          </a:p>
        </p:txBody>
      </p:sp>
      <p:pic>
        <p:nvPicPr>
          <p:cNvPr id="20" name="Picture 19">
            <a:extLst>
              <a:ext uri="{FF2B5EF4-FFF2-40B4-BE49-F238E27FC236}">
                <a16:creationId xmlns:a16="http://schemas.microsoft.com/office/drawing/2014/main" id="{8E6B0E65-BA50-47AD-B2B4-9FEB58F4B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11" name="Content Placeholder 10">
            <a:extLst>
              <a:ext uri="{FF2B5EF4-FFF2-40B4-BE49-F238E27FC236}">
                <a16:creationId xmlns:a16="http://schemas.microsoft.com/office/drawing/2014/main" id="{4D4C56A9-7560-20C0-D1AC-2E232DB7B0EF}"/>
              </a:ext>
            </a:extLst>
          </p:cNvPr>
          <p:cNvSpPr>
            <a:spLocks noGrp="1"/>
          </p:cNvSpPr>
          <p:nvPr>
            <p:ph idx="1"/>
          </p:nvPr>
        </p:nvSpPr>
        <p:spPr>
          <a:xfrm>
            <a:off x="680322" y="2336873"/>
            <a:ext cx="5632246" cy="3599316"/>
          </a:xfrm>
        </p:spPr>
        <p:txBody>
          <a:bodyPr>
            <a:normAutofit/>
          </a:bodyPr>
          <a:lstStyle/>
          <a:p>
            <a:r>
              <a:rPr lang="en-US" sz="2000" dirty="0"/>
              <a:t>The self-assessment page is where you'll see the warning that appears when the WHO's critical situation is stated. The results of the self-assessment will vary depending on what the user enters.</a:t>
            </a:r>
          </a:p>
          <a:p>
            <a:pPr marL="0" indent="0">
              <a:buNone/>
            </a:pPr>
            <a:endParaRPr lang="en-US" sz="2000" dirty="0"/>
          </a:p>
        </p:txBody>
      </p:sp>
      <p:pic>
        <p:nvPicPr>
          <p:cNvPr id="5" name="Content Placeholder 4" descr="A screenshot of a computer&#10;&#10;Description automatically generated">
            <a:extLst>
              <a:ext uri="{FF2B5EF4-FFF2-40B4-BE49-F238E27FC236}">
                <a16:creationId xmlns:a16="http://schemas.microsoft.com/office/drawing/2014/main" id="{7F855847-519B-2D82-1382-85D9BB03F014}"/>
              </a:ext>
            </a:extLst>
          </p:cNvPr>
          <p:cNvPicPr>
            <a:picLocks noChangeAspect="1"/>
          </p:cNvPicPr>
          <p:nvPr/>
        </p:nvPicPr>
        <p:blipFill rotWithShape="1">
          <a:blip r:embed="rId4"/>
          <a:srcRect t="16310" r="4" b="4"/>
          <a:stretch/>
        </p:blipFill>
        <p:spPr>
          <a:xfrm>
            <a:off x="6984388" y="753226"/>
            <a:ext cx="4719804" cy="2567490"/>
          </a:xfrm>
          <a:prstGeom prst="rect">
            <a:avLst/>
          </a:prstGeom>
          <a:ln>
            <a:noFill/>
          </a:ln>
          <a:effectLst>
            <a:outerShdw blurRad="76200" dist="63500" dir="5040000" algn="tl" rotWithShape="0">
              <a:srgbClr val="000000">
                <a:alpha val="41000"/>
              </a:srgbClr>
            </a:outerShdw>
          </a:effectLst>
        </p:spPr>
      </p:pic>
      <p:pic>
        <p:nvPicPr>
          <p:cNvPr id="7" name="Picture 6" descr="A screenshot of a computer&#10;&#10;Description automatically generated">
            <a:extLst>
              <a:ext uri="{FF2B5EF4-FFF2-40B4-BE49-F238E27FC236}">
                <a16:creationId xmlns:a16="http://schemas.microsoft.com/office/drawing/2014/main" id="{250BD1F7-02D6-7D68-6B27-089C8BD8A467}"/>
              </a:ext>
            </a:extLst>
          </p:cNvPr>
          <p:cNvPicPr>
            <a:picLocks noChangeAspect="1"/>
          </p:cNvPicPr>
          <p:nvPr/>
        </p:nvPicPr>
        <p:blipFill rotWithShape="1">
          <a:blip r:embed="rId5"/>
          <a:srcRect l="-180" t="15999" r="184" b="3527"/>
          <a:stretch/>
        </p:blipFill>
        <p:spPr>
          <a:xfrm>
            <a:off x="6984386" y="3906981"/>
            <a:ext cx="4719805" cy="2468949"/>
          </a:xfrm>
          <a:prstGeom prst="rect">
            <a:avLst/>
          </a:prstGeom>
          <a:ln>
            <a:noFill/>
          </a:ln>
          <a:effectLst>
            <a:outerShdw blurRad="76200" dist="63500" dir="5040000" algn="tl" rotWithShape="0">
              <a:srgbClr val="000000">
                <a:alpha val="41000"/>
              </a:srgbClr>
            </a:outerShdw>
          </a:effectLst>
        </p:spPr>
      </p:pic>
      <p:sp>
        <p:nvSpPr>
          <p:cNvPr id="8" name="Slide Number Placeholder 7">
            <a:extLst>
              <a:ext uri="{FF2B5EF4-FFF2-40B4-BE49-F238E27FC236}">
                <a16:creationId xmlns:a16="http://schemas.microsoft.com/office/drawing/2014/main" id="{312B4B34-31F9-E821-FF6E-1D88A46075A8}"/>
              </a:ext>
            </a:extLst>
          </p:cNvPr>
          <p:cNvSpPr>
            <a:spLocks noGrp="1"/>
          </p:cNvSpPr>
          <p:nvPr>
            <p:ph type="sldNum" sz="quarter" idx="12"/>
          </p:nvPr>
        </p:nvSpPr>
        <p:spPr>
          <a:xfrm>
            <a:off x="11102813" y="-168781"/>
            <a:ext cx="1154151" cy="1090789"/>
          </a:xfrm>
        </p:spPr>
        <p:txBody>
          <a:bodyPr/>
          <a:lstStyle/>
          <a:p>
            <a:fld id="{FA4FCA09-A334-4A38-8A78-E51DCD588AB3}" type="slidenum">
              <a:rPr lang="en-US" smtClean="0"/>
              <a:t>66</a:t>
            </a:fld>
            <a:endParaRPr lang="en-US" dirty="0"/>
          </a:p>
        </p:txBody>
      </p:sp>
    </p:spTree>
    <p:extLst>
      <p:ext uri="{BB962C8B-B14F-4D97-AF65-F5344CB8AC3E}">
        <p14:creationId xmlns:p14="http://schemas.microsoft.com/office/powerpoint/2010/main" val="1466702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106000"/>
                <a:satMod val="220000"/>
                <a:lumMod val="140000"/>
              </a:schemeClr>
            </a:gs>
            <a:gs pos="50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72FA20E-3EEC-4201-BE1D-0563AE403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AED7C419-9BA1-4696-B356-43EFEF1830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Rectangle 28">
            <a:extLst>
              <a:ext uri="{FF2B5EF4-FFF2-40B4-BE49-F238E27FC236}">
                <a16:creationId xmlns:a16="http://schemas.microsoft.com/office/drawing/2014/main" id="{7AD29F78-0630-44F9-A0BE-D82D22910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E3E2E76B-5713-416F-9E1F-82EBA41BF4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3" name="Rectangle 32">
            <a:extLst>
              <a:ext uri="{FF2B5EF4-FFF2-40B4-BE49-F238E27FC236}">
                <a16:creationId xmlns:a16="http://schemas.microsoft.com/office/drawing/2014/main" id="{2708AD19-3EA5-4EC5-BF8C-37B0A4B19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8C024EF-6FC9-B60D-8E58-9493D6123FAC}"/>
              </a:ext>
            </a:extLst>
          </p:cNvPr>
          <p:cNvSpPr>
            <a:spLocks noGrp="1"/>
          </p:cNvSpPr>
          <p:nvPr>
            <p:ph type="title"/>
          </p:nvPr>
        </p:nvSpPr>
        <p:spPr>
          <a:xfrm>
            <a:off x="680321" y="2063262"/>
            <a:ext cx="3739279" cy="2661052"/>
          </a:xfrm>
        </p:spPr>
        <p:txBody>
          <a:bodyPr vert="horz" lIns="91440" tIns="45720" rIns="91440" bIns="45720" rtlCol="0" anchor="ctr">
            <a:normAutofit/>
          </a:bodyPr>
          <a:lstStyle/>
          <a:p>
            <a:pPr algn="r"/>
            <a:r>
              <a:rPr lang="en-US" sz="4400"/>
              <a:t>API SLIDES</a:t>
            </a:r>
          </a:p>
        </p:txBody>
      </p:sp>
      <p:sp>
        <p:nvSpPr>
          <p:cNvPr id="4" name="Slide Number Placeholder 3">
            <a:extLst>
              <a:ext uri="{FF2B5EF4-FFF2-40B4-BE49-F238E27FC236}">
                <a16:creationId xmlns:a16="http://schemas.microsoft.com/office/drawing/2014/main" id="{049E0835-6507-11DA-E343-7E5DEEEF4929}"/>
              </a:ext>
            </a:extLst>
          </p:cNvPr>
          <p:cNvSpPr>
            <a:spLocks noGrp="1"/>
          </p:cNvSpPr>
          <p:nvPr>
            <p:ph type="sldNum" sz="quarter" idx="12"/>
          </p:nvPr>
        </p:nvSpPr>
        <p:spPr>
          <a:xfrm>
            <a:off x="11281776" y="6336872"/>
            <a:ext cx="722655" cy="365760"/>
          </a:xfrm>
        </p:spPr>
        <p:txBody>
          <a:bodyPr vert="horz" lIns="91440" tIns="45720" rIns="91440" bIns="45720" rtlCol="0" anchor="ctr">
            <a:normAutofit/>
          </a:bodyPr>
          <a:lstStyle/>
          <a:p>
            <a:pPr>
              <a:spcAft>
                <a:spcPts val="600"/>
              </a:spcAft>
            </a:pPr>
            <a:fld id="{FA4FCA09-A334-4A38-8A78-E51DCD588AB3}" type="slidenum">
              <a:rPr lang="en-US" sz="1400">
                <a:solidFill>
                  <a:srgbClr val="FFFFFF"/>
                </a:solidFill>
              </a:rPr>
              <a:pPr>
                <a:spcAft>
                  <a:spcPts val="600"/>
                </a:spcAft>
              </a:pPr>
              <a:t>67</a:t>
            </a:fld>
            <a:endParaRPr lang="en-US" sz="1400">
              <a:solidFill>
                <a:srgbClr val="FFFFFF"/>
              </a:solidFill>
            </a:endParaRPr>
          </a:p>
        </p:txBody>
      </p:sp>
      <p:graphicFrame>
        <p:nvGraphicFramePr>
          <p:cNvPr id="21" name="TextBox 4">
            <a:extLst>
              <a:ext uri="{FF2B5EF4-FFF2-40B4-BE49-F238E27FC236}">
                <a16:creationId xmlns:a16="http://schemas.microsoft.com/office/drawing/2014/main" id="{AC4D14A6-0A16-1D17-A5F5-3E48BA16FA16}"/>
              </a:ext>
            </a:extLst>
          </p:cNvPr>
          <p:cNvGraphicFramePr/>
          <p:nvPr>
            <p:extLst>
              <p:ext uri="{D42A27DB-BD31-4B8C-83A1-F6EECF244321}">
                <p14:modId xmlns:p14="http://schemas.microsoft.com/office/powerpoint/2010/main" val="183911397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54129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7" name="Rectangle 16">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0A5691-51C4-E06A-1D65-8E1BABB67102}"/>
              </a:ext>
            </a:extLst>
          </p:cNvPr>
          <p:cNvSpPr>
            <a:spLocks noGrp="1"/>
          </p:cNvSpPr>
          <p:nvPr>
            <p:ph type="title"/>
          </p:nvPr>
        </p:nvSpPr>
        <p:spPr>
          <a:xfrm>
            <a:off x="680321" y="753228"/>
            <a:ext cx="4136123" cy="1080938"/>
          </a:xfrm>
        </p:spPr>
        <p:txBody>
          <a:bodyPr>
            <a:normAutofit/>
          </a:bodyPr>
          <a:lstStyle/>
          <a:p>
            <a:r>
              <a:rPr lang="en-US" sz="2400" dirty="0"/>
              <a:t>Firebase </a:t>
            </a:r>
            <a:r>
              <a:rPr lang="en-US" sz="2400" dirty="0" err="1"/>
              <a:t>APi</a:t>
            </a:r>
            <a:endParaRPr lang="en-US" sz="2400" dirty="0"/>
          </a:p>
        </p:txBody>
      </p:sp>
      <p:pic>
        <p:nvPicPr>
          <p:cNvPr id="21" name="Picture 20">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0" name="Content Placeholder 9">
            <a:extLst>
              <a:ext uri="{FF2B5EF4-FFF2-40B4-BE49-F238E27FC236}">
                <a16:creationId xmlns:a16="http://schemas.microsoft.com/office/drawing/2014/main" id="{DF66DA96-0964-6533-AA59-3628B9CAE4F0}"/>
              </a:ext>
            </a:extLst>
          </p:cNvPr>
          <p:cNvSpPr>
            <a:spLocks noGrp="1"/>
          </p:cNvSpPr>
          <p:nvPr>
            <p:ph idx="1"/>
          </p:nvPr>
        </p:nvSpPr>
        <p:spPr>
          <a:xfrm>
            <a:off x="680321" y="2336873"/>
            <a:ext cx="3656289" cy="3599316"/>
          </a:xfrm>
        </p:spPr>
        <p:txBody>
          <a:bodyPr>
            <a:normAutofit/>
          </a:bodyPr>
          <a:lstStyle/>
          <a:p>
            <a:r>
              <a:rPr lang="en-US" sz="1400" dirty="0"/>
              <a:t>Firebase Realtime Database API to interact with a Firebase database. It initializes the Firebase app with a specific configuration, connects to the database, and sets up an event listener for a submit button. When the button is clicked, it collects user input (username, email, and phone) and stores it in the Firebase database under the 'user' node. The code demonstrates a basic utilization of Firebase for real-time data storage, commonly used for user authentication and dynamic content in web applications.</a:t>
            </a:r>
          </a:p>
        </p:txBody>
      </p:sp>
      <p:pic>
        <p:nvPicPr>
          <p:cNvPr id="6" name="Content Placeholder 5" descr="A screenshot of a computer&#10;&#10;Description automatically generated">
            <a:extLst>
              <a:ext uri="{FF2B5EF4-FFF2-40B4-BE49-F238E27FC236}">
                <a16:creationId xmlns:a16="http://schemas.microsoft.com/office/drawing/2014/main" id="{AADC781D-A949-A037-40A4-20C92FB717C7}"/>
              </a:ext>
            </a:extLst>
          </p:cNvPr>
          <p:cNvPicPr>
            <a:picLocks noChangeAspect="1"/>
          </p:cNvPicPr>
          <p:nvPr/>
        </p:nvPicPr>
        <p:blipFill rotWithShape="1">
          <a:blip r:embed="rId4"/>
          <a:srcRect t="3972" r="-662" b="9469"/>
          <a:stretch/>
        </p:blipFill>
        <p:spPr>
          <a:xfrm>
            <a:off x="5276090" y="1391420"/>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C0C77AA3-BED6-7F7A-9130-166CA9E2B796}"/>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68</a:t>
            </a:fld>
            <a:endParaRPr lang="en-US" sz="1050">
              <a:solidFill>
                <a:prstClr val="white">
                  <a:tint val="75000"/>
                </a:prstClr>
              </a:solidFill>
            </a:endParaRPr>
          </a:p>
        </p:txBody>
      </p:sp>
    </p:spTree>
    <p:extLst>
      <p:ext uri="{BB962C8B-B14F-4D97-AF65-F5344CB8AC3E}">
        <p14:creationId xmlns:p14="http://schemas.microsoft.com/office/powerpoint/2010/main" val="1210968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A5B693"/>
        </a:solidFill>
        <a:effectLst/>
      </p:bgPr>
    </p:bg>
    <p:spTree>
      <p:nvGrpSpPr>
        <p:cNvPr id="1" name=""/>
        <p:cNvGrpSpPr/>
        <p:nvPr/>
      </p:nvGrpSpPr>
      <p:grpSpPr>
        <a:xfrm>
          <a:off x="0" y="0"/>
          <a:ext cx="0" cy="0"/>
          <a:chOff x="0" y="0"/>
          <a:chExt cx="0" cy="0"/>
        </a:xfrm>
      </p:grpSpPr>
      <p:grpSp>
        <p:nvGrpSpPr>
          <p:cNvPr id="33" name="Group 14">
            <a:extLst>
              <a:ext uri="{FF2B5EF4-FFF2-40B4-BE49-F238E27FC236}">
                <a16:creationId xmlns:a16="http://schemas.microsoft.com/office/drawing/2014/main" id="{A00FF9E7-8E46-4DC0-93DA-60BE0E460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6" name="Rectangle 15">
              <a:extLst>
                <a:ext uri="{FF2B5EF4-FFF2-40B4-BE49-F238E27FC236}">
                  <a16:creationId xmlns:a16="http://schemas.microsoft.com/office/drawing/2014/main" id="{956701A1-F27E-4182-9578-B57ACF9D3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a:extLst>
                <a:ext uri="{FF2B5EF4-FFF2-40B4-BE49-F238E27FC236}">
                  <a16:creationId xmlns:a16="http://schemas.microsoft.com/office/drawing/2014/main" id="{CBC19C67-025A-4A22-BDB0-4CE8FD806F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5" name="Rectangle 18">
            <a:extLst>
              <a:ext uri="{FF2B5EF4-FFF2-40B4-BE49-F238E27FC236}">
                <a16:creationId xmlns:a16="http://schemas.microsoft.com/office/drawing/2014/main" id="{CD913264-54ED-4FC1-AD22-DAD43506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CEB2ABC-5FDA-D6AF-0318-7C44D94DF428}"/>
              </a:ext>
            </a:extLst>
          </p:cNvPr>
          <p:cNvSpPr>
            <a:spLocks noGrp="1"/>
          </p:cNvSpPr>
          <p:nvPr>
            <p:ph type="title"/>
          </p:nvPr>
        </p:nvSpPr>
        <p:spPr>
          <a:xfrm>
            <a:off x="680321" y="753228"/>
            <a:ext cx="5632247" cy="1080938"/>
          </a:xfrm>
        </p:spPr>
        <p:txBody>
          <a:bodyPr>
            <a:normAutofit/>
          </a:bodyPr>
          <a:lstStyle/>
          <a:p>
            <a:r>
              <a:rPr lang="en-US" dirty="0"/>
              <a:t>Firebase API</a:t>
            </a:r>
          </a:p>
        </p:txBody>
      </p:sp>
      <p:pic>
        <p:nvPicPr>
          <p:cNvPr id="36" name="Picture 20">
            <a:extLst>
              <a:ext uri="{FF2B5EF4-FFF2-40B4-BE49-F238E27FC236}">
                <a16:creationId xmlns:a16="http://schemas.microsoft.com/office/drawing/2014/main" id="{8E6B0E65-BA50-47AD-B2B4-9FEB58F4B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7" name="Content Placeholder 11">
            <a:extLst>
              <a:ext uri="{FF2B5EF4-FFF2-40B4-BE49-F238E27FC236}">
                <a16:creationId xmlns:a16="http://schemas.microsoft.com/office/drawing/2014/main" id="{DB2D5B61-F62E-260E-381E-4230F7D4E81E}"/>
              </a:ext>
            </a:extLst>
          </p:cNvPr>
          <p:cNvSpPr>
            <a:spLocks noGrp="1"/>
          </p:cNvSpPr>
          <p:nvPr>
            <p:ph idx="1"/>
          </p:nvPr>
        </p:nvSpPr>
        <p:spPr>
          <a:xfrm>
            <a:off x="680322" y="2336873"/>
            <a:ext cx="5632246" cy="3599316"/>
          </a:xfrm>
        </p:spPr>
        <p:txBody>
          <a:bodyPr>
            <a:normAutofit lnSpcReduction="10000"/>
          </a:bodyPr>
          <a:lstStyle/>
          <a:p>
            <a:r>
              <a:rPr lang="en-US" sz="2000" dirty="0"/>
              <a:t>The data structure is to represent a user's COVID-19-related information. The API handles user details such as contact with a positive case, symptoms, travel history, and vaccination status. Utilizations include tracking and managing user health data, facilitating contact tracing, and supporting health-related decision-making based on the provided information. The structured data can be used in applications for monitoring and responding to individuals' COVID-19-related conditions. The data will be stored after the Submission from the user side only</a:t>
            </a:r>
          </a:p>
        </p:txBody>
      </p:sp>
      <p:pic>
        <p:nvPicPr>
          <p:cNvPr id="6" name="Content Placeholder 5" descr="A screenshot of a computer&#10;&#10;Description automatically generated">
            <a:extLst>
              <a:ext uri="{FF2B5EF4-FFF2-40B4-BE49-F238E27FC236}">
                <a16:creationId xmlns:a16="http://schemas.microsoft.com/office/drawing/2014/main" id="{3C3832CF-9267-4A65-A428-6AB35FEBB748}"/>
              </a:ext>
            </a:extLst>
          </p:cNvPr>
          <p:cNvPicPr>
            <a:picLocks noChangeAspect="1"/>
          </p:cNvPicPr>
          <p:nvPr/>
        </p:nvPicPr>
        <p:blipFill rotWithShape="1">
          <a:blip r:embed="rId4"/>
          <a:srcRect t="7555" r="4" b="4"/>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8" name="Picture 7" descr="A screenshot of a computer&#10;&#10;Description automatically generated">
            <a:extLst>
              <a:ext uri="{FF2B5EF4-FFF2-40B4-BE49-F238E27FC236}">
                <a16:creationId xmlns:a16="http://schemas.microsoft.com/office/drawing/2014/main" id="{BD47EEA2-F703-43D0-BA42-DF2F3A012750}"/>
              </a:ext>
            </a:extLst>
          </p:cNvPr>
          <p:cNvPicPr>
            <a:picLocks noChangeAspect="1"/>
          </p:cNvPicPr>
          <p:nvPr/>
        </p:nvPicPr>
        <p:blipFill rotWithShape="1">
          <a:blip r:embed="rId5"/>
          <a:srcRect t="15448" r="4" b="10576"/>
          <a:stretch/>
        </p:blipFill>
        <p:spPr>
          <a:xfrm>
            <a:off x="6984386" y="4106333"/>
            <a:ext cx="4719805" cy="2269598"/>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B58351DF-87C3-754A-AB82-892AF4A92452}"/>
              </a:ext>
            </a:extLst>
          </p:cNvPr>
          <p:cNvSpPr>
            <a:spLocks noGrp="1"/>
          </p:cNvSpPr>
          <p:nvPr>
            <p:ph type="sldNum" sz="quarter" idx="12"/>
          </p:nvPr>
        </p:nvSpPr>
        <p:spPr>
          <a:xfrm>
            <a:off x="10900372" y="5936189"/>
            <a:ext cx="738175"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69</a:t>
            </a:fld>
            <a:endParaRPr lang="en-US" sz="1050">
              <a:solidFill>
                <a:prstClr val="white">
                  <a:tint val="75000"/>
                </a:prstClr>
              </a:solidFill>
            </a:endParaRPr>
          </a:p>
        </p:txBody>
      </p:sp>
    </p:spTree>
    <p:extLst>
      <p:ext uri="{BB962C8B-B14F-4D97-AF65-F5344CB8AC3E}">
        <p14:creationId xmlns:p14="http://schemas.microsoft.com/office/powerpoint/2010/main" val="2387834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8901-587C-E735-07B2-CDFD134945E1}"/>
              </a:ext>
            </a:extLst>
          </p:cNvPr>
          <p:cNvSpPr>
            <a:spLocks noGrp="1"/>
          </p:cNvSpPr>
          <p:nvPr>
            <p:ph type="title"/>
          </p:nvPr>
        </p:nvSpPr>
        <p:spPr/>
        <p:txBody>
          <a:bodyPr>
            <a:normAutofit fontScale="90000"/>
          </a:bodyPr>
          <a:lstStyle/>
          <a:p>
            <a:r>
              <a:rPr lang="en-US" sz="4000" dirty="0"/>
              <a:t>Improvements made from professor feedback from Sprint-06</a:t>
            </a:r>
          </a:p>
        </p:txBody>
      </p:sp>
      <p:sp>
        <p:nvSpPr>
          <p:cNvPr id="3" name="Content Placeholder 2">
            <a:extLst>
              <a:ext uri="{FF2B5EF4-FFF2-40B4-BE49-F238E27FC236}">
                <a16:creationId xmlns:a16="http://schemas.microsoft.com/office/drawing/2014/main" id="{1E8C3579-B5F0-0939-C947-9A7B7D55493B}"/>
              </a:ext>
            </a:extLst>
          </p:cNvPr>
          <p:cNvSpPr>
            <a:spLocks noGrp="1"/>
          </p:cNvSpPr>
          <p:nvPr>
            <p:ph idx="1"/>
          </p:nvPr>
        </p:nvSpPr>
        <p:spPr/>
        <p:txBody>
          <a:bodyPr>
            <a:noAutofit/>
          </a:bodyPr>
          <a:lstStyle/>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mention the context for API</a:t>
            </a:r>
          </a:p>
          <a:p>
            <a:pPr marL="0" indent="0">
              <a:buNone/>
            </a:pPr>
            <a:r>
              <a:rPr lang="en-US" sz="1200" dirty="0">
                <a:effectLst/>
                <a:latin typeface="Times New Roman" panose="02020603050405020304" pitchFamily="18" charset="0"/>
                <a:cs typeface="Times New Roman" panose="02020603050405020304" pitchFamily="18" charset="0"/>
              </a:rPr>
              <a:t>      As noted by the professor in the feedback for sprint-6, we have provided the context for the API.</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change the column name ‘place’ in user stories slide</a:t>
            </a:r>
            <a:br>
              <a:rPr lang="en-US" sz="1200" dirty="0">
                <a:effectLst/>
                <a:latin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cs typeface="Times New Roman" panose="02020603050405020304" pitchFamily="18" charset="0"/>
              </a:rPr>
              <a:t>The column name previously labeled as 'place' has now been changed to 'page.'</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mention the product backlog slide</a:t>
            </a:r>
            <a:br>
              <a:rPr lang="en-US" sz="1200" dirty="0">
                <a:effectLst/>
                <a:latin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cs typeface="Times New Roman" panose="02020603050405020304" pitchFamily="18" charset="0"/>
              </a:rPr>
              <a:t>As per the feedback from the professor, we have included the product backlog slide.</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In test cases slide need to rename the column name from ‘Key’ to ‘user story id / test id’</a:t>
            </a:r>
            <a:br>
              <a:rPr lang="en-US" sz="1200" dirty="0">
                <a:effectLst/>
                <a:latin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cs typeface="Times New Roman" panose="02020603050405020304" pitchFamily="18" charset="0"/>
              </a:rPr>
              <a:t>In response to the professor's feedback, the column formerly named 'Key' has been updated to 'user story id / test id’</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mention all sprints velocity Average in velocity report, Also need detailed explanation about velocity report and burndown chart</a:t>
            </a:r>
          </a:p>
          <a:p>
            <a:pPr marL="0" indent="0">
              <a:buNone/>
            </a:pPr>
            <a:r>
              <a:rPr lang="en-US" sz="1200" dirty="0">
                <a:effectLst/>
                <a:latin typeface="Times New Roman" panose="02020603050405020304" pitchFamily="18" charset="0"/>
                <a:cs typeface="Times New Roman" panose="02020603050405020304" pitchFamily="18" charset="0"/>
              </a:rPr>
              <a:t>       In accordance with the professor's feedback, we have included the average velocity of all sprints in the velocity report. Additionally, a comprehensive explanation of          the velocity report and burn-down chart is required.</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summarize about user stories and test cases </a:t>
            </a:r>
          </a:p>
          <a:p>
            <a:pPr marL="0" indent="0">
              <a:buNone/>
            </a:pPr>
            <a:r>
              <a:rPr lang="en-US" sz="1200" dirty="0">
                <a:effectLst/>
                <a:latin typeface="Times New Roman" panose="02020603050405020304" pitchFamily="18" charset="0"/>
                <a:cs typeface="Times New Roman" panose="02020603050405020304" pitchFamily="18" charset="0"/>
              </a:rPr>
              <a:t>      This time, we have provided clear details regarding both the user stories and test cases.</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mention Committed ration for all sprints not for single sprint</a:t>
            </a:r>
            <a:br>
              <a:rPr lang="en-US" sz="1200" dirty="0">
                <a:effectLst/>
                <a:latin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cs typeface="Times New Roman" panose="02020603050405020304" pitchFamily="18" charset="0"/>
              </a:rPr>
              <a:t>In response to the professor's feedback, we have documented the ratio for all sprints.</a:t>
            </a:r>
            <a:br>
              <a:rPr lang="en-US" sz="1200" dirty="0">
                <a:effectLst/>
                <a:latin typeface="Times New Roman" panose="02020603050405020304" pitchFamily="18" charset="0"/>
                <a:cs typeface="Times New Roman" panose="02020603050405020304" pitchFamily="18" charset="0"/>
              </a:rPr>
            </a:br>
            <a:br>
              <a:rPr lang="en-US" sz="1200" dirty="0">
                <a:effectLst/>
                <a:latin typeface="Times New Roman" panose="02020603050405020304" pitchFamily="18" charset="0"/>
                <a:cs typeface="Times New Roman" panose="02020603050405020304" pitchFamily="18" charset="0"/>
              </a:rPr>
            </a:br>
            <a:endParaRPr lang="en-US" sz="1200" dirty="0">
              <a:effectLst/>
              <a:latin typeface="Times New Roman" panose="02020603050405020304" pitchFamily="18" charset="0"/>
              <a:cs typeface="Times New Roman" panose="02020603050405020304" pitchFamily="18" charset="0"/>
            </a:endParaRPr>
          </a:p>
          <a:p>
            <a:pPr marL="0" indent="0">
              <a:buNone/>
            </a:pPr>
            <a:endParaRPr lang="en-US" sz="1200" dirty="0">
              <a:effectLst/>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8FD411D-AB3E-0F0A-A9E7-3BB8463A1F51}"/>
              </a:ext>
            </a:extLst>
          </p:cNvPr>
          <p:cNvSpPr>
            <a:spLocks noGrp="1"/>
          </p:cNvSpPr>
          <p:nvPr>
            <p:ph type="sldNum" sz="quarter" idx="12"/>
          </p:nvPr>
        </p:nvSpPr>
        <p:spPr/>
        <p:txBody>
          <a:bodyPr/>
          <a:lstStyle/>
          <a:p>
            <a:fld id="{FA4FCA09-A334-4A38-8A78-E51DCD588AB3}" type="slidenum">
              <a:rPr lang="en-US" smtClean="0"/>
              <a:t>7</a:t>
            </a:fld>
            <a:endParaRPr lang="en-US"/>
          </a:p>
        </p:txBody>
      </p:sp>
    </p:spTree>
    <p:extLst>
      <p:ext uri="{BB962C8B-B14F-4D97-AF65-F5344CB8AC3E}">
        <p14:creationId xmlns:p14="http://schemas.microsoft.com/office/powerpoint/2010/main" val="3856686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7" name="Rectangle 16">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BB7BC3-C673-44E1-D313-3648A8825BA1}"/>
              </a:ext>
            </a:extLst>
          </p:cNvPr>
          <p:cNvSpPr>
            <a:spLocks noGrp="1"/>
          </p:cNvSpPr>
          <p:nvPr>
            <p:ph type="title"/>
          </p:nvPr>
        </p:nvSpPr>
        <p:spPr>
          <a:xfrm>
            <a:off x="680321" y="753228"/>
            <a:ext cx="4136123" cy="1080938"/>
          </a:xfrm>
        </p:spPr>
        <p:txBody>
          <a:bodyPr>
            <a:normAutofit/>
          </a:bodyPr>
          <a:lstStyle/>
          <a:p>
            <a:r>
              <a:rPr lang="en-US" sz="2400"/>
              <a:t>Rapid Api</a:t>
            </a:r>
          </a:p>
        </p:txBody>
      </p:sp>
      <p:pic>
        <p:nvPicPr>
          <p:cNvPr id="21" name="Picture 20">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0" name="Content Placeholder 9">
            <a:extLst>
              <a:ext uri="{FF2B5EF4-FFF2-40B4-BE49-F238E27FC236}">
                <a16:creationId xmlns:a16="http://schemas.microsoft.com/office/drawing/2014/main" id="{F47CB59F-5E37-DE49-DC06-F7217EAB81C4}"/>
              </a:ext>
            </a:extLst>
          </p:cNvPr>
          <p:cNvSpPr>
            <a:spLocks noGrp="1"/>
          </p:cNvSpPr>
          <p:nvPr>
            <p:ph idx="1"/>
          </p:nvPr>
        </p:nvSpPr>
        <p:spPr>
          <a:xfrm>
            <a:off x="680321" y="2336873"/>
            <a:ext cx="3656289" cy="3599316"/>
          </a:xfrm>
        </p:spPr>
        <p:txBody>
          <a:bodyPr>
            <a:normAutofit/>
          </a:bodyPr>
          <a:lstStyle/>
          <a:p>
            <a:r>
              <a:rPr lang="en-US" sz="1400" dirty="0"/>
              <a:t>JavaScript code utilizes the COVID-19 API to fetch and display statistics for a specified country. The API, hosted on </a:t>
            </a:r>
            <a:r>
              <a:rPr lang="en-US" sz="1400" dirty="0" err="1"/>
              <a:t>RapidAPI</a:t>
            </a:r>
            <a:r>
              <a:rPr lang="en-US" sz="1400" dirty="0"/>
              <a:t>, provides real-time data on active cases, new cases, recovered cases, total cases, total deaths, and total tests. The code employs the Fetch API to make an HTTP request to the COVID-19 API, and it dynamically updates HTML elements with the retrieved data, enabling users to track and visualize COVID-19 statistics for a specific country in a web application.</a:t>
            </a:r>
          </a:p>
        </p:txBody>
      </p:sp>
      <p:pic>
        <p:nvPicPr>
          <p:cNvPr id="6" name="Content Placeholder 5" descr="A screenshot of a computer&#10;&#10;Description automatically generated">
            <a:extLst>
              <a:ext uri="{FF2B5EF4-FFF2-40B4-BE49-F238E27FC236}">
                <a16:creationId xmlns:a16="http://schemas.microsoft.com/office/drawing/2014/main" id="{B3A85475-09EA-F8E4-665D-EB420E9F8B88}"/>
              </a:ext>
            </a:extLst>
          </p:cNvPr>
          <p:cNvPicPr>
            <a:picLocks noChangeAspect="1"/>
          </p:cNvPicPr>
          <p:nvPr/>
        </p:nvPicPr>
        <p:blipFill rotWithShape="1">
          <a:blip r:embed="rId4"/>
          <a:srcRect l="-1" t="8117" r="457" b="10214"/>
          <a:stretch/>
        </p:blipFill>
        <p:spPr>
          <a:xfrm>
            <a:off x="5276090" y="1391420"/>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3EB94519-A58A-6E72-F4FB-4791BB287B83}"/>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70</a:t>
            </a:fld>
            <a:endParaRPr lang="en-US" sz="1050">
              <a:solidFill>
                <a:prstClr val="white">
                  <a:tint val="75000"/>
                </a:prstClr>
              </a:solidFill>
            </a:endParaRPr>
          </a:p>
        </p:txBody>
      </p:sp>
    </p:spTree>
    <p:extLst>
      <p:ext uri="{BB962C8B-B14F-4D97-AF65-F5344CB8AC3E}">
        <p14:creationId xmlns:p14="http://schemas.microsoft.com/office/powerpoint/2010/main" val="3461572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00FF9E7-8E46-4DC0-93DA-60BE0E460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6" name="Rectangle 15">
              <a:extLst>
                <a:ext uri="{FF2B5EF4-FFF2-40B4-BE49-F238E27FC236}">
                  <a16:creationId xmlns:a16="http://schemas.microsoft.com/office/drawing/2014/main" id="{956701A1-F27E-4182-9578-B57ACF9D3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BC19C67-025A-4A22-BDB0-4CE8FD806F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9" name="Rectangle 18">
            <a:extLst>
              <a:ext uri="{FF2B5EF4-FFF2-40B4-BE49-F238E27FC236}">
                <a16:creationId xmlns:a16="http://schemas.microsoft.com/office/drawing/2014/main" id="{CD913264-54ED-4FC1-AD22-DAD43506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D464363-5EE2-EBD2-B88E-E4999BF71BC0}"/>
              </a:ext>
            </a:extLst>
          </p:cNvPr>
          <p:cNvSpPr>
            <a:spLocks noGrp="1"/>
          </p:cNvSpPr>
          <p:nvPr>
            <p:ph type="title"/>
          </p:nvPr>
        </p:nvSpPr>
        <p:spPr>
          <a:xfrm>
            <a:off x="680321" y="753228"/>
            <a:ext cx="5632247" cy="1080938"/>
          </a:xfrm>
        </p:spPr>
        <p:txBody>
          <a:bodyPr>
            <a:normAutofit/>
          </a:bodyPr>
          <a:lstStyle/>
          <a:p>
            <a:r>
              <a:rPr lang="en-US" dirty="0"/>
              <a:t>Rapid API</a:t>
            </a:r>
          </a:p>
        </p:txBody>
      </p:sp>
      <p:pic>
        <p:nvPicPr>
          <p:cNvPr id="21" name="Picture 20">
            <a:extLst>
              <a:ext uri="{FF2B5EF4-FFF2-40B4-BE49-F238E27FC236}">
                <a16:creationId xmlns:a16="http://schemas.microsoft.com/office/drawing/2014/main" id="{8E6B0E65-BA50-47AD-B2B4-9FEB58F4B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12" name="Content Placeholder 11">
            <a:extLst>
              <a:ext uri="{FF2B5EF4-FFF2-40B4-BE49-F238E27FC236}">
                <a16:creationId xmlns:a16="http://schemas.microsoft.com/office/drawing/2014/main" id="{7AFB6BB2-E8AF-2C23-CE27-AF94C1351C69}"/>
              </a:ext>
            </a:extLst>
          </p:cNvPr>
          <p:cNvSpPr>
            <a:spLocks noGrp="1"/>
          </p:cNvSpPr>
          <p:nvPr>
            <p:ph idx="1"/>
          </p:nvPr>
        </p:nvSpPr>
        <p:spPr>
          <a:xfrm>
            <a:off x="680322" y="2336873"/>
            <a:ext cx="5632246" cy="3599316"/>
          </a:xfrm>
        </p:spPr>
        <p:txBody>
          <a:bodyPr>
            <a:normAutofit/>
          </a:bodyPr>
          <a:lstStyle/>
          <a:p>
            <a:r>
              <a:rPr lang="en-US" sz="2000" dirty="0"/>
              <a:t>Node.js code utilizes the COVID-19 API to fetch a list of countries and their corresponding statistics. The API, hosted on </a:t>
            </a:r>
            <a:r>
              <a:rPr lang="en-US" sz="2000" dirty="0" err="1"/>
              <a:t>RapidAPI</a:t>
            </a:r>
            <a:r>
              <a:rPr lang="en-US" sz="2000" dirty="0"/>
              <a:t>, provides global COVID-19 data. The </a:t>
            </a:r>
            <a:r>
              <a:rPr lang="en-US" sz="2000" dirty="0" err="1"/>
              <a:t>Axios</a:t>
            </a:r>
            <a:r>
              <a:rPr lang="en-US" sz="2000" dirty="0"/>
              <a:t> library is employed to make an HTTP GET request, and the response is logged to the console. This code is useful for retrieving and displaying a comprehensive list of COVID-19 statistics for various countries in a Node.js environment, allowing developers to integrate this data into applications or analytics </a:t>
            </a:r>
          </a:p>
        </p:txBody>
      </p:sp>
      <p:pic>
        <p:nvPicPr>
          <p:cNvPr id="6" name="Content Placeholder 5" descr="A screenshot of a computer&#10;&#10;Description automatically generated">
            <a:extLst>
              <a:ext uri="{FF2B5EF4-FFF2-40B4-BE49-F238E27FC236}">
                <a16:creationId xmlns:a16="http://schemas.microsoft.com/office/drawing/2014/main" id="{F8BFF374-B161-E678-93CF-06BF181EF1D6}"/>
              </a:ext>
            </a:extLst>
          </p:cNvPr>
          <p:cNvPicPr>
            <a:picLocks noChangeAspect="1"/>
          </p:cNvPicPr>
          <p:nvPr/>
        </p:nvPicPr>
        <p:blipFill rotWithShape="1">
          <a:blip r:embed="rId4"/>
          <a:srcRect t="17733" r="1395" b="7560"/>
          <a:stretch/>
        </p:blipFill>
        <p:spPr>
          <a:xfrm>
            <a:off x="6984388" y="1028700"/>
            <a:ext cx="4654160" cy="2292016"/>
          </a:xfrm>
          <a:prstGeom prst="rect">
            <a:avLst/>
          </a:prstGeom>
          <a:ln>
            <a:noFill/>
          </a:ln>
          <a:effectLst>
            <a:outerShdw blurRad="76200" dist="63500" dir="5040000" algn="tl" rotWithShape="0">
              <a:srgbClr val="000000">
                <a:alpha val="41000"/>
              </a:srgbClr>
            </a:outerShdw>
          </a:effectLst>
        </p:spPr>
      </p:pic>
      <p:pic>
        <p:nvPicPr>
          <p:cNvPr id="8" name="Picture 7" descr="A screenshot of a computer&#10;&#10;Description automatically generated">
            <a:extLst>
              <a:ext uri="{FF2B5EF4-FFF2-40B4-BE49-F238E27FC236}">
                <a16:creationId xmlns:a16="http://schemas.microsoft.com/office/drawing/2014/main" id="{343876F6-6556-7116-F045-9D75875D343D}"/>
              </a:ext>
            </a:extLst>
          </p:cNvPr>
          <p:cNvPicPr>
            <a:picLocks noChangeAspect="1"/>
          </p:cNvPicPr>
          <p:nvPr/>
        </p:nvPicPr>
        <p:blipFill rotWithShape="1">
          <a:blip r:embed="rId5"/>
          <a:srcRect t="23371" r="1395" b="13007"/>
          <a:stretch/>
        </p:blipFill>
        <p:spPr>
          <a:xfrm>
            <a:off x="6984387" y="4349416"/>
            <a:ext cx="4654160" cy="1951896"/>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2AF834FE-6F5D-C00C-493A-06B635F77046}"/>
              </a:ext>
            </a:extLst>
          </p:cNvPr>
          <p:cNvSpPr>
            <a:spLocks noGrp="1"/>
          </p:cNvSpPr>
          <p:nvPr>
            <p:ph type="sldNum" sz="quarter" idx="12"/>
          </p:nvPr>
        </p:nvSpPr>
        <p:spPr>
          <a:xfrm>
            <a:off x="10900372" y="5936189"/>
            <a:ext cx="738175"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71</a:t>
            </a:fld>
            <a:endParaRPr lang="en-US" sz="1050">
              <a:solidFill>
                <a:prstClr val="white">
                  <a:tint val="75000"/>
                </a:prstClr>
              </a:solidFill>
            </a:endParaRPr>
          </a:p>
        </p:txBody>
      </p:sp>
    </p:spTree>
    <p:extLst>
      <p:ext uri="{BB962C8B-B14F-4D97-AF65-F5344CB8AC3E}">
        <p14:creationId xmlns:p14="http://schemas.microsoft.com/office/powerpoint/2010/main" val="32002929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ED7D3-9DC2-520B-7D30-36877B19B00C}"/>
              </a:ext>
            </a:extLst>
          </p:cNvPr>
          <p:cNvSpPr>
            <a:spLocks noGrp="1"/>
          </p:cNvSpPr>
          <p:nvPr>
            <p:ph type="title"/>
          </p:nvPr>
        </p:nvSpPr>
        <p:spPr/>
        <p:txBody>
          <a:bodyPr/>
          <a:lstStyle/>
          <a:p>
            <a:r>
              <a:rPr lang="en-US" dirty="0"/>
              <a:t>Future scope</a:t>
            </a:r>
          </a:p>
        </p:txBody>
      </p:sp>
      <p:graphicFrame>
        <p:nvGraphicFramePr>
          <p:cNvPr id="6" name="Content Placeholder 2">
            <a:extLst>
              <a:ext uri="{FF2B5EF4-FFF2-40B4-BE49-F238E27FC236}">
                <a16:creationId xmlns:a16="http://schemas.microsoft.com/office/drawing/2014/main" id="{38C38B4F-A22F-A586-D740-9CB994492B4A}"/>
              </a:ext>
            </a:extLst>
          </p:cNvPr>
          <p:cNvGraphicFramePr>
            <a:graphicFrameLocks noGrp="1"/>
          </p:cNvGraphicFramePr>
          <p:nvPr>
            <p:ph idx="1"/>
            <p:extLst>
              <p:ext uri="{D42A27DB-BD31-4B8C-83A1-F6EECF244321}">
                <p14:modId xmlns:p14="http://schemas.microsoft.com/office/powerpoint/2010/main" val="3289658618"/>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6DBBDC9-866A-741D-C9F5-D35E214BFFE7}"/>
              </a:ext>
            </a:extLst>
          </p:cNvPr>
          <p:cNvSpPr>
            <a:spLocks noGrp="1"/>
          </p:cNvSpPr>
          <p:nvPr>
            <p:ph type="sldNum" sz="quarter" idx="12"/>
          </p:nvPr>
        </p:nvSpPr>
        <p:spPr/>
        <p:txBody>
          <a:bodyPr/>
          <a:lstStyle/>
          <a:p>
            <a:fld id="{FA4FCA09-A334-4A38-8A78-E51DCD588AB3}" type="slidenum">
              <a:rPr lang="en-US" smtClean="0"/>
              <a:t>72</a:t>
            </a:fld>
            <a:endParaRPr lang="en-US"/>
          </a:p>
        </p:txBody>
      </p:sp>
    </p:spTree>
    <p:extLst>
      <p:ext uri="{BB962C8B-B14F-4D97-AF65-F5344CB8AC3E}">
        <p14:creationId xmlns:p14="http://schemas.microsoft.com/office/powerpoint/2010/main" val="1659139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4A2E-A60F-52AB-24F6-4A062CB44CB7}"/>
              </a:ext>
            </a:extLst>
          </p:cNvPr>
          <p:cNvSpPr>
            <a:spLocks noGrp="1"/>
          </p:cNvSpPr>
          <p:nvPr>
            <p:ph type="title"/>
          </p:nvPr>
        </p:nvSpPr>
        <p:spPr>
          <a:xfrm>
            <a:off x="-180185" y="673924"/>
            <a:ext cx="10909640" cy="1249394"/>
          </a:xfrm>
        </p:spPr>
        <p:txBody>
          <a:bodyPr vert="horz" lIns="91440" tIns="45720" rIns="91440" bIns="45720" rtlCol="0" anchor="ctr">
            <a:normAutofit/>
          </a:bodyPr>
          <a:lstStyle/>
          <a:p>
            <a:pPr algn="ctr"/>
            <a:r>
              <a:rPr lang="en-US" sz="6600" dirty="0"/>
              <a:t>Live application</a:t>
            </a:r>
            <a:r>
              <a:rPr lang="en-US" sz="6600" kern="1200" dirty="0">
                <a:solidFill>
                  <a:schemeClr val="tx1"/>
                </a:solidFill>
                <a:latin typeface="+mj-lt"/>
                <a:ea typeface="+mj-ea"/>
                <a:cs typeface="+mj-cs"/>
              </a:rPr>
              <a:t> Demo</a:t>
            </a:r>
          </a:p>
        </p:txBody>
      </p:sp>
      <p:pic>
        <p:nvPicPr>
          <p:cNvPr id="7" name="Graphic 6" descr="Teacher">
            <a:extLst>
              <a:ext uri="{FF2B5EF4-FFF2-40B4-BE49-F238E27FC236}">
                <a16:creationId xmlns:a16="http://schemas.microsoft.com/office/drawing/2014/main" id="{B9381D48-45F0-B750-4DBE-85C928B50B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1299" y="2633472"/>
            <a:ext cx="3586353" cy="3586353"/>
          </a:xfrm>
          <a:prstGeom prst="rect">
            <a:avLst/>
          </a:prstGeom>
        </p:spPr>
      </p:pic>
      <p:sp>
        <p:nvSpPr>
          <p:cNvPr id="4" name="Slide Number Placeholder 3">
            <a:extLst>
              <a:ext uri="{FF2B5EF4-FFF2-40B4-BE49-F238E27FC236}">
                <a16:creationId xmlns:a16="http://schemas.microsoft.com/office/drawing/2014/main" id="{01A94937-271E-14B7-8F9E-CB3A9B04EC62}"/>
              </a:ext>
            </a:extLst>
          </p:cNvPr>
          <p:cNvSpPr>
            <a:spLocks noGrp="1"/>
          </p:cNvSpPr>
          <p:nvPr>
            <p:ph type="sldNum" sz="quarter" idx="12"/>
          </p:nvPr>
        </p:nvSpPr>
        <p:spPr/>
        <p:txBody>
          <a:bodyPr/>
          <a:lstStyle/>
          <a:p>
            <a:fld id="{FA4FCA09-A334-4A38-8A78-E51DCD588AB3}" type="slidenum">
              <a:rPr lang="en-US" smtClean="0"/>
              <a:t>73</a:t>
            </a:fld>
            <a:endParaRPr lang="en-US"/>
          </a:p>
        </p:txBody>
      </p:sp>
    </p:spTree>
    <p:extLst>
      <p:ext uri="{BB962C8B-B14F-4D97-AF65-F5344CB8AC3E}">
        <p14:creationId xmlns:p14="http://schemas.microsoft.com/office/powerpoint/2010/main" val="18432917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2">
            <a:extLst>
              <a:ext uri="{FF2B5EF4-FFF2-40B4-BE49-F238E27FC236}">
                <a16:creationId xmlns:a16="http://schemas.microsoft.com/office/drawing/2014/main" id="{FE352E79-B326-F286-7B67-377D4D0E5769}"/>
              </a:ext>
            </a:extLst>
          </p:cNvPr>
          <p:cNvGraphicFramePr>
            <a:graphicFrameLocks noGrp="1"/>
          </p:cNvGraphicFramePr>
          <p:nvPr>
            <p:ph idx="1"/>
            <p:extLst>
              <p:ext uri="{D42A27DB-BD31-4B8C-83A1-F6EECF244321}">
                <p14:modId xmlns:p14="http://schemas.microsoft.com/office/powerpoint/2010/main" val="3707973634"/>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EEA9506-075A-E251-A71C-B8A6EB96AB04}"/>
              </a:ext>
            </a:extLst>
          </p:cNvPr>
          <p:cNvSpPr>
            <a:spLocks noGrp="1"/>
          </p:cNvSpPr>
          <p:nvPr>
            <p:ph type="sldNum" sz="quarter" idx="12"/>
          </p:nvPr>
        </p:nvSpPr>
        <p:spPr/>
        <p:txBody>
          <a:bodyPr/>
          <a:lstStyle/>
          <a:p>
            <a:fld id="{FA4FCA09-A334-4A38-8A78-E51DCD588AB3}" type="slidenum">
              <a:rPr lang="en-US" smtClean="0"/>
              <a:t>74</a:t>
            </a:fld>
            <a:endParaRPr lang="en-US"/>
          </a:p>
        </p:txBody>
      </p:sp>
    </p:spTree>
    <p:extLst>
      <p:ext uri="{BB962C8B-B14F-4D97-AF65-F5344CB8AC3E}">
        <p14:creationId xmlns:p14="http://schemas.microsoft.com/office/powerpoint/2010/main" val="1899773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63FE-FD57-1180-A86E-ECABA9913825}"/>
              </a:ext>
            </a:extLst>
          </p:cNvPr>
          <p:cNvSpPr>
            <a:spLocks noGrp="1"/>
          </p:cNvSpPr>
          <p:nvPr>
            <p:ph type="title"/>
          </p:nvPr>
        </p:nvSpPr>
        <p:spPr>
          <a:xfrm>
            <a:off x="982639" y="1012536"/>
            <a:ext cx="4613300" cy="3163224"/>
          </a:xfrm>
        </p:spPr>
        <p:txBody>
          <a:bodyPr vert="horz" lIns="91440" tIns="45720" rIns="91440" bIns="45720" rtlCol="0" anchor="t">
            <a:normAutofit/>
          </a:bodyPr>
          <a:lstStyle/>
          <a:p>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r>
              <a:rPr lang="en-US" sz="4000" i="0" dirty="0">
                <a:effectLst/>
                <a:latin typeface="Times New Roman" panose="02020603050405020304" pitchFamily="18" charset="0"/>
                <a:cs typeface="Times New Roman" panose="02020603050405020304" pitchFamily="18" charset="0"/>
              </a:rPr>
              <a:t>Project Description</a:t>
            </a:r>
            <a:endParaRPr lang="en-US" sz="4000" dirty="0">
              <a:latin typeface="Times New Roman" panose="02020603050405020304" pitchFamily="18" charset="0"/>
              <a:cs typeface="Times New Roman" panose="02020603050405020304" pitchFamily="18" charset="0"/>
            </a:endParaRPr>
          </a:p>
        </p:txBody>
      </p:sp>
      <p:pic>
        <p:nvPicPr>
          <p:cNvPr id="5" name="Picture 4" descr="Floorplan on a table">
            <a:extLst>
              <a:ext uri="{FF2B5EF4-FFF2-40B4-BE49-F238E27FC236}">
                <a16:creationId xmlns:a16="http://schemas.microsoft.com/office/drawing/2014/main" id="{5A524D44-7FB5-E7C5-6C23-803775B40ABA}"/>
              </a:ext>
            </a:extLst>
          </p:cNvPr>
          <p:cNvPicPr>
            <a:picLocks noChangeAspect="1"/>
          </p:cNvPicPr>
          <p:nvPr/>
        </p:nvPicPr>
        <p:blipFill rotWithShape="1">
          <a:blip r:embed="rId2"/>
          <a:srcRect l="22384" r="7117" b="1"/>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p:spPr>
      </p:pic>
      <p:sp>
        <p:nvSpPr>
          <p:cNvPr id="3" name="Slide Number Placeholder 2">
            <a:extLst>
              <a:ext uri="{FF2B5EF4-FFF2-40B4-BE49-F238E27FC236}">
                <a16:creationId xmlns:a16="http://schemas.microsoft.com/office/drawing/2014/main" id="{8DF68B9A-8A43-0EE1-627E-7CC0FC859906}"/>
              </a:ext>
            </a:extLst>
          </p:cNvPr>
          <p:cNvSpPr>
            <a:spLocks noGrp="1"/>
          </p:cNvSpPr>
          <p:nvPr>
            <p:ph type="sldNum" sz="quarter" idx="12"/>
          </p:nvPr>
        </p:nvSpPr>
        <p:spPr/>
        <p:txBody>
          <a:bodyPr/>
          <a:lstStyle/>
          <a:p>
            <a:fld id="{FA4FCA09-A334-4A38-8A78-E51DCD588AB3}" type="slidenum">
              <a:rPr lang="en-US" smtClean="0"/>
              <a:t>8</a:t>
            </a:fld>
            <a:endParaRPr lang="en-US"/>
          </a:p>
        </p:txBody>
      </p:sp>
    </p:spTree>
    <p:extLst>
      <p:ext uri="{BB962C8B-B14F-4D97-AF65-F5344CB8AC3E}">
        <p14:creationId xmlns:p14="http://schemas.microsoft.com/office/powerpoint/2010/main" val="374081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BDF63C1-A899-EE00-A87B-06A05376AB0B}"/>
              </a:ext>
            </a:extLst>
          </p:cNvPr>
          <p:cNvSpPr>
            <a:spLocks noGrp="1"/>
          </p:cNvSpPr>
          <p:nvPr>
            <p:ph type="title"/>
          </p:nvPr>
        </p:nvSpPr>
        <p:spPr>
          <a:xfrm>
            <a:off x="680321" y="753228"/>
            <a:ext cx="4136123" cy="1080938"/>
          </a:xfrm>
        </p:spPr>
        <p:txBody>
          <a:bodyPr>
            <a:normAutofit/>
          </a:bodyPr>
          <a:lstStyle/>
          <a:p>
            <a:r>
              <a:rPr lang="en-US" sz="2400"/>
              <a:t>Project Description</a:t>
            </a:r>
          </a:p>
        </p:txBody>
      </p:sp>
      <p:pic>
        <p:nvPicPr>
          <p:cNvPr id="20" name="Picture 19">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graphicFrame>
        <p:nvGraphicFramePr>
          <p:cNvPr id="7" name="Content Placeholder 3">
            <a:extLst>
              <a:ext uri="{FF2B5EF4-FFF2-40B4-BE49-F238E27FC236}">
                <a16:creationId xmlns:a16="http://schemas.microsoft.com/office/drawing/2014/main" id="{CBE1C409-062C-24D0-D08C-B92373ABC097}"/>
              </a:ext>
            </a:extLst>
          </p:cNvPr>
          <p:cNvGraphicFramePr>
            <a:graphicFrameLocks/>
          </p:cNvGraphicFramePr>
          <p:nvPr>
            <p:extLst>
              <p:ext uri="{D42A27DB-BD31-4B8C-83A1-F6EECF244321}">
                <p14:modId xmlns:p14="http://schemas.microsoft.com/office/powerpoint/2010/main" val="3282514205"/>
              </p:ext>
            </p:extLst>
          </p:nvPr>
        </p:nvGraphicFramePr>
        <p:xfrm>
          <a:off x="5276090" y="1298278"/>
          <a:ext cx="6269479" cy="4261446"/>
        </p:xfrm>
        <a:graphic>
          <a:graphicData uri="http://schemas.openxmlformats.org/drawingml/2006/table">
            <a:tbl>
              <a:tblPr firstRow="1" bandRow="1">
                <a:tableStyleId>{5C22544A-7EE6-4342-B048-85BDC9FD1C3A}</a:tableStyleId>
              </a:tblPr>
              <a:tblGrid>
                <a:gridCol w="1226063">
                  <a:extLst>
                    <a:ext uri="{9D8B030D-6E8A-4147-A177-3AD203B41FA5}">
                      <a16:colId xmlns:a16="http://schemas.microsoft.com/office/drawing/2014/main" val="2030846967"/>
                    </a:ext>
                  </a:extLst>
                </a:gridCol>
                <a:gridCol w="5043416">
                  <a:extLst>
                    <a:ext uri="{9D8B030D-6E8A-4147-A177-3AD203B41FA5}">
                      <a16:colId xmlns:a16="http://schemas.microsoft.com/office/drawing/2014/main" val="1798702693"/>
                    </a:ext>
                  </a:extLst>
                </a:gridCol>
              </a:tblGrid>
              <a:tr h="47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a:solidFill>
                            <a:schemeClr val="bg1"/>
                          </a:solidFill>
                        </a:rPr>
                        <a:t>Project Name:</a:t>
                      </a:r>
                    </a:p>
                    <a:p>
                      <a:endParaRPr lang="en-US" sz="1200"/>
                    </a:p>
                  </a:txBody>
                  <a:tcPr marL="61103" marR="61103" marT="30551" marB="305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a:solidFill>
                            <a:schemeClr val="bg1"/>
                          </a:solidFill>
                        </a:rPr>
                        <a:t>SARS Covid-19 detection through AI</a:t>
                      </a:r>
                    </a:p>
                    <a:p>
                      <a:endParaRPr lang="en-US" sz="1200"/>
                    </a:p>
                  </a:txBody>
                  <a:tcPr marL="61103" marR="61103" marT="30551" marB="30551"/>
                </a:tc>
                <a:extLst>
                  <a:ext uri="{0D108BD9-81ED-4DB2-BD59-A6C34878D82A}">
                    <a16:rowId xmlns:a16="http://schemas.microsoft.com/office/drawing/2014/main" val="1916155533"/>
                  </a:ext>
                </a:extLst>
              </a:tr>
              <a:tr h="47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cap="none" spc="0">
                          <a:solidFill>
                            <a:schemeClr val="tx1"/>
                          </a:solidFill>
                        </a:rPr>
                        <a:t>Team:</a:t>
                      </a:r>
                    </a:p>
                    <a:p>
                      <a:endParaRPr lang="en-US" sz="1200"/>
                    </a:p>
                  </a:txBody>
                  <a:tcPr marL="61103" marR="61103" marT="30551" marB="305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spc="0">
                          <a:solidFill>
                            <a:schemeClr val="tx1"/>
                          </a:solidFill>
                        </a:rPr>
                        <a:t>Mission Possible</a:t>
                      </a:r>
                    </a:p>
                    <a:p>
                      <a:endParaRPr lang="en-US" sz="1200"/>
                    </a:p>
                  </a:txBody>
                  <a:tcPr marL="61103" marR="61103" marT="30551" marB="30551"/>
                </a:tc>
                <a:extLst>
                  <a:ext uri="{0D108BD9-81ED-4DB2-BD59-A6C34878D82A}">
                    <a16:rowId xmlns:a16="http://schemas.microsoft.com/office/drawing/2014/main" val="2800622931"/>
                  </a:ext>
                </a:extLst>
              </a:tr>
              <a:tr h="19902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cap="none" spc="0">
                          <a:solidFill>
                            <a:schemeClr val="tx1"/>
                          </a:solidFill>
                        </a:rPr>
                        <a:t>Project description:</a:t>
                      </a:r>
                    </a:p>
                    <a:p>
                      <a:endParaRPr lang="en-US" sz="1200"/>
                    </a:p>
                  </a:txBody>
                  <a:tcPr marL="61103" marR="61103" marT="30551" marB="30551"/>
                </a:tc>
                <a:tc>
                  <a:txBody>
                    <a:bodyPr/>
                    <a:lstStyle/>
                    <a:p>
                      <a:r>
                        <a:rPr lang="en-US" sz="1200" b="1" cap="none" spc="0">
                          <a:solidFill>
                            <a:schemeClr val="tx1"/>
                          </a:solidFill>
                        </a:rPr>
                        <a:t>For</a:t>
                      </a:r>
                      <a:r>
                        <a:rPr lang="en-US" sz="1200" cap="none" spc="0">
                          <a:solidFill>
                            <a:schemeClr val="tx1"/>
                          </a:solidFill>
                        </a:rPr>
                        <a:t> </a:t>
                      </a:r>
                      <a:r>
                        <a:rPr lang="en-US" sz="1200" b="0" cap="none" spc="0">
                          <a:solidFill>
                            <a:schemeClr val="tx1"/>
                          </a:solidFill>
                        </a:rPr>
                        <a:t>users </a:t>
                      </a:r>
                    </a:p>
                    <a:p>
                      <a:r>
                        <a:rPr lang="en-US" sz="1200" b="1" cap="none" spc="0">
                          <a:solidFill>
                            <a:schemeClr val="tx1"/>
                          </a:solidFill>
                        </a:rPr>
                        <a:t>Who</a:t>
                      </a:r>
                      <a:r>
                        <a:rPr lang="en-US" sz="1200" b="0" cap="none" spc="0">
                          <a:solidFill>
                            <a:schemeClr val="tx1"/>
                          </a:solidFill>
                        </a:rPr>
                        <a:t> want to know their feedback on covid-19 reports</a:t>
                      </a:r>
                    </a:p>
                    <a:p>
                      <a:r>
                        <a:rPr lang="en-US" sz="1200" b="1" cap="none" spc="0">
                          <a:solidFill>
                            <a:schemeClr val="tx1"/>
                          </a:solidFill>
                        </a:rPr>
                        <a:t>the</a:t>
                      </a:r>
                      <a:r>
                        <a:rPr lang="en-US" sz="1200" b="0" cap="none" spc="0">
                          <a:solidFill>
                            <a:schemeClr val="tx1"/>
                          </a:solidFill>
                        </a:rPr>
                        <a:t> let it free</a:t>
                      </a:r>
                    </a:p>
                    <a:p>
                      <a:r>
                        <a:rPr lang="en-US" sz="1200" b="1" cap="none" spc="0">
                          <a:solidFill>
                            <a:schemeClr val="tx1"/>
                          </a:solidFill>
                        </a:rPr>
                        <a:t>Is a </a:t>
                      </a:r>
                      <a:r>
                        <a:rPr lang="en-US" sz="1200" b="0" cap="none" spc="0">
                          <a:solidFill>
                            <a:schemeClr val="tx1"/>
                          </a:solidFill>
                        </a:rPr>
                        <a:t>web app</a:t>
                      </a:r>
                    </a:p>
                    <a:p>
                      <a:r>
                        <a:rPr lang="en-US" sz="1200" b="1" cap="none" spc="0">
                          <a:solidFill>
                            <a:schemeClr val="tx1"/>
                          </a:solidFill>
                        </a:rPr>
                        <a:t>That </a:t>
                      </a:r>
                      <a:r>
                        <a:rPr lang="en-US" sz="1200" b="0" cap="none" spc="0">
                          <a:solidFill>
                            <a:schemeClr val="tx1"/>
                          </a:solidFill>
                        </a:rPr>
                        <a:t>checks users reports and provides the accurate result</a:t>
                      </a:r>
                    </a:p>
                    <a:p>
                      <a:r>
                        <a:rPr lang="en-US" sz="1200" b="1" cap="none" spc="0">
                          <a:solidFill>
                            <a:schemeClr val="tx1"/>
                          </a:solidFill>
                        </a:rPr>
                        <a:t>Unlike</a:t>
                      </a:r>
                      <a:r>
                        <a:rPr lang="en-US" sz="1200" b="0" cap="none" spc="0">
                          <a:solidFill>
                            <a:schemeClr val="tx1"/>
                          </a:solidFill>
                        </a:rPr>
                        <a:t> if users not able to go hospitals in the covid-19 situation</a:t>
                      </a:r>
                    </a:p>
                    <a:p>
                      <a:r>
                        <a:rPr lang="en-US" sz="1200" b="1" cap="none" spc="0">
                          <a:solidFill>
                            <a:schemeClr val="tx1"/>
                          </a:solidFill>
                        </a:rPr>
                        <a:t>Our application </a:t>
                      </a:r>
                      <a:r>
                        <a:rPr lang="en-US" sz="1200" b="0" cap="none" spc="0">
                          <a:solidFill>
                            <a:schemeClr val="tx1"/>
                          </a:solidFill>
                        </a:rPr>
                        <a:t>will help them to submit their reports and they can get their accurate result. Based on their result they can order the medical kit and they can make an appointment to the doctors as well.</a:t>
                      </a:r>
                    </a:p>
                    <a:p>
                      <a:endParaRPr lang="en-US" sz="1200"/>
                    </a:p>
                  </a:txBody>
                  <a:tcPr marL="61103" marR="61103" marT="30551" marB="30551"/>
                </a:tc>
                <a:extLst>
                  <a:ext uri="{0D108BD9-81ED-4DB2-BD59-A6C34878D82A}">
                    <a16:rowId xmlns:a16="http://schemas.microsoft.com/office/drawing/2014/main" val="795647383"/>
                  </a:ext>
                </a:extLst>
              </a:tr>
              <a:tr h="8522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cap="none" spc="0">
                          <a:solidFill>
                            <a:schemeClr val="tx1"/>
                          </a:solidFill>
                        </a:rPr>
                        <a:t>Benefits outcomes:</a:t>
                      </a:r>
                    </a:p>
                    <a:p>
                      <a:endParaRPr lang="en-US" sz="1200"/>
                    </a:p>
                  </a:txBody>
                  <a:tcPr marL="61103" marR="61103" marT="30551" marB="305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spc="0">
                          <a:solidFill>
                            <a:schemeClr val="tx1"/>
                          </a:solidFill>
                        </a:rPr>
                        <a:t>It the users can use our application they can easily get their covid-19 accurate feedback. Based on that they can order the tool kit and they can take the precautions s well.</a:t>
                      </a:r>
                    </a:p>
                    <a:p>
                      <a:endParaRPr lang="en-US" sz="1200"/>
                    </a:p>
                  </a:txBody>
                  <a:tcPr marL="61103" marR="61103" marT="30551" marB="30551"/>
                </a:tc>
                <a:extLst>
                  <a:ext uri="{0D108BD9-81ED-4DB2-BD59-A6C34878D82A}">
                    <a16:rowId xmlns:a16="http://schemas.microsoft.com/office/drawing/2014/main" val="2884303166"/>
                  </a:ext>
                </a:extLst>
              </a:tr>
              <a:tr h="47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cap="none" spc="0">
                          <a:solidFill>
                            <a:schemeClr val="tx1"/>
                          </a:solidFill>
                        </a:rPr>
                        <a:t>Github link:</a:t>
                      </a:r>
                    </a:p>
                    <a:p>
                      <a:endParaRPr lang="en-US" sz="1200"/>
                    </a:p>
                  </a:txBody>
                  <a:tcPr marL="61103" marR="61103" marT="30551" marB="305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spc="0">
                          <a:solidFill>
                            <a:schemeClr val="tx1"/>
                          </a:solidFill>
                        </a:rPr>
                        <a:t>https://</a:t>
                      </a:r>
                      <a:r>
                        <a:rPr lang="en-US" sz="1200" cap="none" spc="0" err="1">
                          <a:solidFill>
                            <a:schemeClr val="tx1"/>
                          </a:solidFill>
                        </a:rPr>
                        <a:t>github.com</a:t>
                      </a:r>
                      <a:r>
                        <a:rPr lang="en-US" sz="1200" cap="none" spc="0">
                          <a:solidFill>
                            <a:schemeClr val="tx1"/>
                          </a:solidFill>
                        </a:rPr>
                        <a:t>/</a:t>
                      </a:r>
                      <a:r>
                        <a:rPr lang="en-US" sz="1200" cap="none" spc="0" err="1">
                          <a:solidFill>
                            <a:schemeClr val="tx1"/>
                          </a:solidFill>
                        </a:rPr>
                        <a:t>htmw</a:t>
                      </a:r>
                      <a:r>
                        <a:rPr lang="en-US" sz="1200" cap="none" spc="0">
                          <a:solidFill>
                            <a:schemeClr val="tx1"/>
                          </a:solidFill>
                        </a:rPr>
                        <a:t>/2023S-Team4/wiki</a:t>
                      </a:r>
                    </a:p>
                    <a:p>
                      <a:endParaRPr lang="en-US" sz="1200"/>
                    </a:p>
                  </a:txBody>
                  <a:tcPr marL="61103" marR="61103" marT="30551" marB="30551"/>
                </a:tc>
                <a:extLst>
                  <a:ext uri="{0D108BD9-81ED-4DB2-BD59-A6C34878D82A}">
                    <a16:rowId xmlns:a16="http://schemas.microsoft.com/office/drawing/2014/main" val="2502367995"/>
                  </a:ext>
                </a:extLst>
              </a:tr>
            </a:tbl>
          </a:graphicData>
        </a:graphic>
      </p:graphicFrame>
      <p:sp>
        <p:nvSpPr>
          <p:cNvPr id="3" name="Slide Number Placeholder 2">
            <a:extLst>
              <a:ext uri="{FF2B5EF4-FFF2-40B4-BE49-F238E27FC236}">
                <a16:creationId xmlns:a16="http://schemas.microsoft.com/office/drawing/2014/main" id="{75E802B2-7B38-3398-BC7A-D3755891D04D}"/>
              </a:ext>
            </a:extLst>
          </p:cNvPr>
          <p:cNvSpPr>
            <a:spLocks noGrp="1"/>
          </p:cNvSpPr>
          <p:nvPr>
            <p:ph type="sldNum" sz="quarter" idx="12"/>
          </p:nvPr>
        </p:nvSpPr>
        <p:spPr>
          <a:xfrm>
            <a:off x="11342913" y="-138023"/>
            <a:ext cx="1154151" cy="1090789"/>
          </a:xfrm>
        </p:spPr>
        <p:txBody>
          <a:bodyPr/>
          <a:lstStyle/>
          <a:p>
            <a:fld id="{FA4FCA09-A334-4A38-8A78-E51DCD588AB3}" type="slidenum">
              <a:rPr lang="en-US" smtClean="0"/>
              <a:t>9</a:t>
            </a:fld>
            <a:endParaRPr lang="en-US" dirty="0"/>
          </a:p>
        </p:txBody>
      </p:sp>
    </p:spTree>
    <p:extLst>
      <p:ext uri="{BB962C8B-B14F-4D97-AF65-F5344CB8AC3E}">
        <p14:creationId xmlns:p14="http://schemas.microsoft.com/office/powerpoint/2010/main" val="890563352"/>
      </p:ext>
    </p:extLst>
  </p:cSld>
  <p:clrMapOvr>
    <a:masterClrMapping/>
  </p:clrMapOvr>
</p:sld>
</file>

<file path=ppt/theme/theme1.xml><?xml version="1.0" encoding="utf-8"?>
<a:theme xmlns:a="http://schemas.openxmlformats.org/drawingml/2006/main" name="Berli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{0EAD1AC1-178A-FA42-BAC2-127A2F6D3E99}tf10001057</Template>
  <TotalTime>18058</TotalTime>
  <Words>5637</Words>
  <Application>Microsoft Macintosh PowerPoint</Application>
  <PresentationFormat>Widescreen</PresentationFormat>
  <Paragraphs>886</Paragraphs>
  <Slides>74</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74</vt:i4>
      </vt:variant>
    </vt:vector>
  </HeadingPairs>
  <TitlesOfParts>
    <vt:vector size="84" baseType="lpstr">
      <vt:lpstr>Arial</vt:lpstr>
      <vt:lpstr>Calibri</vt:lpstr>
      <vt:lpstr>Cambria</vt:lpstr>
      <vt:lpstr>Carlito</vt:lpstr>
      <vt:lpstr>docs-Calibri</vt:lpstr>
      <vt:lpstr>Helvetica Neue</vt:lpstr>
      <vt:lpstr>Times New Roman</vt:lpstr>
      <vt:lpstr>Trebuchet MS</vt:lpstr>
      <vt:lpstr>Wingdings</vt:lpstr>
      <vt:lpstr>Berlin</vt:lpstr>
      <vt:lpstr>SARS COVID-19 Detection Through AI </vt:lpstr>
      <vt:lpstr>     Agenda</vt:lpstr>
      <vt:lpstr>Agenda</vt:lpstr>
      <vt:lpstr>Team Member Roles and Responsibilities</vt:lpstr>
      <vt:lpstr>Team Members Roles and Responsibilities</vt:lpstr>
      <vt:lpstr>Improvements made from Professor Feedback from Sprint- 01 to Sprint - 05 </vt:lpstr>
      <vt:lpstr>Improvements made from professor feedback from Sprint-06</vt:lpstr>
      <vt:lpstr>              Project Description</vt:lpstr>
      <vt:lpstr>Project Description</vt:lpstr>
      <vt:lpstr>Team 4 - Mission Possible Team working agreement</vt:lpstr>
      <vt:lpstr>Personas (at least 3)</vt:lpstr>
      <vt:lpstr>Persona-1</vt:lpstr>
      <vt:lpstr>Persona-2</vt:lpstr>
      <vt:lpstr>Persona-3</vt:lpstr>
      <vt:lpstr>MVP</vt:lpstr>
      <vt:lpstr>Algorithms &amp; Technologies </vt:lpstr>
      <vt:lpstr>Algorithm</vt:lpstr>
      <vt:lpstr>CNN - Algorithm</vt:lpstr>
      <vt:lpstr>diagrams</vt:lpstr>
      <vt:lpstr>PowerPoint Presentation</vt:lpstr>
      <vt:lpstr>PowerPoint Presentation</vt:lpstr>
      <vt:lpstr>PowerPoint Presentation</vt:lpstr>
      <vt:lpstr>PowerPoint Presentation</vt:lpstr>
      <vt:lpstr>PowerPoint Presentation</vt:lpstr>
      <vt:lpstr>PowerPoint Presentation</vt:lpstr>
      <vt:lpstr>Sprint 1-4 Recap(CS-691)</vt:lpstr>
      <vt:lpstr>      Sprint-1</vt:lpstr>
      <vt:lpstr>Sprint-2</vt:lpstr>
      <vt:lpstr>PowerPoint Presentation</vt:lpstr>
      <vt:lpstr>  Figma Prototype</vt:lpstr>
      <vt:lpstr>Sprint-3</vt:lpstr>
      <vt:lpstr>Home page</vt:lpstr>
      <vt:lpstr>History page</vt:lpstr>
      <vt:lpstr>Prediction</vt:lpstr>
      <vt:lpstr>Sprint-4</vt:lpstr>
      <vt:lpstr>API implementation</vt:lpstr>
      <vt:lpstr>Sprint 5-6 Recap(CS-692)</vt:lpstr>
      <vt:lpstr>    Sprint-5</vt:lpstr>
      <vt:lpstr>Sprint-05 Updates</vt:lpstr>
      <vt:lpstr>Sprint-6</vt:lpstr>
      <vt:lpstr>Sprint-06 Updates</vt:lpstr>
      <vt:lpstr>Sprint-06 Updates</vt:lpstr>
      <vt:lpstr>Sprint-06 Updates</vt:lpstr>
      <vt:lpstr>    Product backlog</vt:lpstr>
      <vt:lpstr>Product backlog</vt:lpstr>
      <vt:lpstr>Sprint-7 Backlog</vt:lpstr>
      <vt:lpstr>STORIES AND ACCEPTANCE CRITERIA  </vt:lpstr>
      <vt:lpstr>Test cases</vt:lpstr>
      <vt:lpstr>Completed stories and not completed stories</vt:lpstr>
      <vt:lpstr>Metrics</vt:lpstr>
      <vt:lpstr>Team Velocity Chart </vt:lpstr>
      <vt:lpstr>                 Team history velocity chart(Average)</vt:lpstr>
      <vt:lpstr>Sprint-07 burndown chart</vt:lpstr>
      <vt:lpstr>Completed VS Committed ratio</vt:lpstr>
      <vt:lpstr>    Retrospective</vt:lpstr>
      <vt:lpstr>What went well</vt:lpstr>
      <vt:lpstr>Improvements Needed</vt:lpstr>
      <vt:lpstr>What Action we take to improve?</vt:lpstr>
      <vt:lpstr> Application Demo</vt:lpstr>
      <vt:lpstr>Application screenshots</vt:lpstr>
      <vt:lpstr>Home page</vt:lpstr>
      <vt:lpstr>History page</vt:lpstr>
      <vt:lpstr>Personal information page</vt:lpstr>
      <vt:lpstr>Doctor’s appointment page</vt:lpstr>
      <vt:lpstr>Real-time analysis of covid cases based on reagion</vt:lpstr>
      <vt:lpstr>Self assessment page</vt:lpstr>
      <vt:lpstr>API SLIDES</vt:lpstr>
      <vt:lpstr>Firebase APi</vt:lpstr>
      <vt:lpstr>Firebase API</vt:lpstr>
      <vt:lpstr>Rapid Api</vt:lpstr>
      <vt:lpstr>Rapid API</vt:lpstr>
      <vt:lpstr>Future scope</vt:lpstr>
      <vt:lpstr>Live application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Atluri, Hanith</dc:creator>
  <cp:lastModifiedBy>Atluri, Hanith</cp:lastModifiedBy>
  <cp:revision>89</cp:revision>
  <dcterms:created xsi:type="dcterms:W3CDTF">2023-09-24T17:50:50Z</dcterms:created>
  <dcterms:modified xsi:type="dcterms:W3CDTF">2023-12-11T22:24:47Z</dcterms:modified>
</cp:coreProperties>
</file>